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5"/>
    <p:sldMasterId id="2147483677" r:id="rId6"/>
  </p:sldMasterIdLst>
  <p:notesMasterIdLst>
    <p:notesMasterId r:id="rId16"/>
  </p:notesMasterIdLst>
  <p:handoutMasterIdLst>
    <p:handoutMasterId r:id="rId17"/>
  </p:handoutMasterIdLst>
  <p:sldIdLst>
    <p:sldId id="258" r:id="rId7"/>
    <p:sldId id="259" r:id="rId8"/>
    <p:sldId id="266" r:id="rId9"/>
    <p:sldId id="261" r:id="rId10"/>
    <p:sldId id="262" r:id="rId11"/>
    <p:sldId id="263" r:id="rId12"/>
    <p:sldId id="264" r:id="rId13"/>
    <p:sldId id="267" r:id="rId14"/>
    <p:sldId id="265" r:id="rId15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709" userDrawn="1">
          <p15:clr>
            <a:srgbClr val="A4A3A4"/>
          </p15:clr>
        </p15:guide>
        <p15:guide id="4" orient="horz" pos="1684" userDrawn="1">
          <p15:clr>
            <a:srgbClr val="A4A3A4"/>
          </p15:clr>
        </p15:guide>
        <p15:guide id="5" orient="horz" pos="1218" userDrawn="1">
          <p15:clr>
            <a:srgbClr val="A4A3A4"/>
          </p15:clr>
        </p15:guide>
        <p15:guide id="7" orient="horz" pos="2001" userDrawn="1">
          <p15:clr>
            <a:srgbClr val="A4A3A4"/>
          </p15:clr>
        </p15:guide>
        <p15:guide id="8" orient="horz" pos="3113" userDrawn="1">
          <p15:clr>
            <a:srgbClr val="A4A3A4"/>
          </p15:clr>
        </p15:guide>
        <p15:guide id="9" orient="horz" pos="3566" userDrawn="1">
          <p15:clr>
            <a:srgbClr val="A4A3A4"/>
          </p15:clr>
        </p15:guide>
        <p15:guide id="10" orient="horz" pos="146" userDrawn="1">
          <p15:clr>
            <a:srgbClr val="A4A3A4"/>
          </p15:clr>
        </p15:guide>
        <p15:guide id="11" orient="horz" pos="4201" userDrawn="1">
          <p15:clr>
            <a:srgbClr val="A4A3A4"/>
          </p15:clr>
        </p15:guide>
        <p15:guide id="12" orient="horz" pos="2632" userDrawn="1">
          <p15:clr>
            <a:srgbClr val="A4A3A4"/>
          </p15:clr>
        </p15:guide>
        <p15:guide id="13" orient="horz" pos="2251" userDrawn="1">
          <p15:clr>
            <a:srgbClr val="A4A3A4"/>
          </p15:clr>
        </p15:guide>
        <p15:guide id="14" orient="horz" pos="3203" userDrawn="1">
          <p15:clr>
            <a:srgbClr val="A4A3A4"/>
          </p15:clr>
        </p15:guide>
        <p15:guide id="15" pos="393" userDrawn="1">
          <p15:clr>
            <a:srgbClr val="A4A3A4"/>
          </p15:clr>
        </p15:guide>
        <p15:guide id="16" pos="7265" userDrawn="1">
          <p15:clr>
            <a:srgbClr val="A4A3A4"/>
          </p15:clr>
        </p15:guide>
        <p15:guide id="17" pos="642" userDrawn="1">
          <p15:clr>
            <a:srgbClr val="A4A3A4"/>
          </p15:clr>
        </p15:guide>
        <p15:guide id="18" pos="2116" userDrawn="1">
          <p15:clr>
            <a:srgbClr val="A4A3A4"/>
          </p15:clr>
        </p15:guide>
        <p15:guide id="19" pos="3568" userDrawn="1">
          <p15:clr>
            <a:srgbClr val="A4A3A4"/>
          </p15:clr>
        </p15:guide>
        <p15:guide id="20" pos="7491" userDrawn="1">
          <p15:clr>
            <a:srgbClr val="A4A3A4"/>
          </p15:clr>
        </p15:guide>
        <p15:guide id="21" pos="7174" userDrawn="1">
          <p15:clr>
            <a:srgbClr val="A4A3A4"/>
          </p15:clr>
        </p15:guide>
        <p15:guide id="22" pos="3953" userDrawn="1">
          <p15:clr>
            <a:srgbClr val="A4A3A4"/>
          </p15:clr>
        </p15:guide>
        <p15:guide id="23" pos="36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2B"/>
    <a:srgbClr val="F2F7F9"/>
    <a:srgbClr val="969696"/>
    <a:srgbClr val="696B6B"/>
    <a:srgbClr val="54585A"/>
    <a:srgbClr val="0093B2"/>
    <a:srgbClr val="FF671F"/>
    <a:srgbClr val="B5BD00"/>
    <a:srgbClr val="003865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7" autoAdjust="0"/>
    <p:restoredTop sz="93239" autoAdjust="0"/>
  </p:normalViewPr>
  <p:slideViewPr>
    <p:cSldViewPr snapToGrid="0" snapToObjects="1">
      <p:cViewPr varScale="1">
        <p:scale>
          <a:sx n="86" d="100"/>
          <a:sy n="86" d="100"/>
        </p:scale>
        <p:origin x="894" y="84"/>
      </p:cViewPr>
      <p:guideLst>
        <p:guide orient="horz" pos="3929"/>
        <p:guide orient="horz" pos="4027"/>
        <p:guide orient="horz" pos="709"/>
        <p:guide orient="horz" pos="1684"/>
        <p:guide orient="horz" pos="1218"/>
        <p:guide orient="horz" pos="2001"/>
        <p:guide orient="horz" pos="3113"/>
        <p:guide orient="horz" pos="3566"/>
        <p:guide orient="horz" pos="146"/>
        <p:guide orient="horz" pos="4201"/>
        <p:guide orient="horz" pos="2632"/>
        <p:guide orient="horz" pos="2251"/>
        <p:guide orient="horz" pos="3203"/>
        <p:guide pos="393"/>
        <p:guide pos="7265"/>
        <p:guide pos="642"/>
        <p:guide pos="2116"/>
        <p:guide pos="3568"/>
        <p:guide pos="7491"/>
        <p:guide pos="7174"/>
        <p:guide pos="3953"/>
        <p:guide pos="3659"/>
      </p:guideLst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2" d="100"/>
          <a:sy n="72" d="100"/>
        </p:scale>
        <p:origin x="1334" y="77"/>
      </p:cViewPr>
      <p:guideLst/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5E10159-F0A2-4D32-8D81-E7CDE9B126A1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077A935-72BD-4A72-95B9-24F6FCC1A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4289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B3414D8-DE98-4501-9537-CA1A4FD5D377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1B8B860-878D-42E0-A939-A76B4251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761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B8B860-878D-42E0-A939-A76B425126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0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833" y="2268449"/>
            <a:ext cx="6298800" cy="417602"/>
          </a:xfrm>
          <a:custGeom>
            <a:avLst/>
            <a:gdLst>
              <a:gd name="connsiteX0" fmla="*/ 0 w 4724100"/>
              <a:gd name="connsiteY0" fmla="*/ 0 h 1470025"/>
              <a:gd name="connsiteX1" fmla="*/ 4724100 w 4724100"/>
              <a:gd name="connsiteY1" fmla="*/ 0 h 1470025"/>
              <a:gd name="connsiteX2" fmla="*/ 4724100 w 4724100"/>
              <a:gd name="connsiteY2" fmla="*/ 1470025 h 1470025"/>
              <a:gd name="connsiteX3" fmla="*/ 0 w 4724100"/>
              <a:gd name="connsiteY3" fmla="*/ 1470025 h 1470025"/>
              <a:gd name="connsiteX4" fmla="*/ 0 w 4724100"/>
              <a:gd name="connsiteY4" fmla="*/ 0 h 147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100" h="1470025">
                <a:moveTo>
                  <a:pt x="0" y="0"/>
                </a:moveTo>
                <a:lnTo>
                  <a:pt x="4724100" y="0"/>
                </a:lnTo>
                <a:lnTo>
                  <a:pt x="472410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</p:spPr>
        <p:txBody>
          <a:bodyPr lIns="0" tIns="0" rIns="0" bIns="0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833" y="2749849"/>
            <a:ext cx="5486400" cy="67756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07131" y="2268449"/>
            <a:ext cx="4724100" cy="417602"/>
          </a:xfrm>
          <a:custGeom>
            <a:avLst/>
            <a:gdLst>
              <a:gd name="connsiteX0" fmla="*/ 0 w 4724100"/>
              <a:gd name="connsiteY0" fmla="*/ 0 h 1470025"/>
              <a:gd name="connsiteX1" fmla="*/ 4724100 w 4724100"/>
              <a:gd name="connsiteY1" fmla="*/ 0 h 1470025"/>
              <a:gd name="connsiteX2" fmla="*/ 4724100 w 4724100"/>
              <a:gd name="connsiteY2" fmla="*/ 1470025 h 1470025"/>
              <a:gd name="connsiteX3" fmla="*/ 0 w 4724100"/>
              <a:gd name="connsiteY3" fmla="*/ 1470025 h 1470025"/>
              <a:gd name="connsiteX4" fmla="*/ 0 w 4724100"/>
              <a:gd name="connsiteY4" fmla="*/ 0 h 147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100" h="1470025">
                <a:moveTo>
                  <a:pt x="0" y="0"/>
                </a:moveTo>
                <a:lnTo>
                  <a:pt x="4724100" y="0"/>
                </a:lnTo>
                <a:lnTo>
                  <a:pt x="472410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607131" y="2749848"/>
            <a:ext cx="4114800" cy="67756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8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13833" y="5651501"/>
            <a:ext cx="2736851" cy="741363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0">
                <a:solidFill>
                  <a:schemeClr val="bg2"/>
                </a:solidFill>
              </a:defRPr>
            </a:lvl1pPr>
            <a:lvl2pPr algn="ctr">
              <a:buNone/>
              <a:defRPr b="0">
                <a:solidFill>
                  <a:schemeClr val="bg2"/>
                </a:solidFill>
              </a:defRPr>
            </a:lvl2pPr>
            <a:lvl3pPr algn="ctr">
              <a:buNone/>
              <a:defRPr b="0">
                <a:solidFill>
                  <a:schemeClr val="bg2"/>
                </a:solidFill>
              </a:defRPr>
            </a:lvl3pPr>
            <a:lvl4pPr algn="ctr">
              <a:buNone/>
              <a:defRPr b="0">
                <a:solidFill>
                  <a:schemeClr val="bg2"/>
                </a:solidFill>
              </a:defRPr>
            </a:lvl4pPr>
            <a:lvl5pPr algn="ctr"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350684" y="5651501"/>
            <a:ext cx="2736851" cy="741363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0">
                <a:solidFill>
                  <a:schemeClr val="bg2"/>
                </a:solidFill>
              </a:defRPr>
            </a:lvl1pPr>
            <a:lvl2pPr algn="ctr">
              <a:buNone/>
              <a:defRPr b="0">
                <a:solidFill>
                  <a:schemeClr val="bg2"/>
                </a:solidFill>
              </a:defRPr>
            </a:lvl2pPr>
            <a:lvl3pPr algn="ctr">
              <a:buNone/>
              <a:defRPr b="0">
                <a:solidFill>
                  <a:schemeClr val="bg2"/>
                </a:solidFill>
              </a:defRPr>
            </a:lvl3pPr>
            <a:lvl4pPr algn="ctr">
              <a:buNone/>
              <a:defRPr b="0">
                <a:solidFill>
                  <a:schemeClr val="bg2"/>
                </a:solidFill>
              </a:defRPr>
            </a:lvl4pPr>
            <a:lvl5pPr algn="ctr"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87535" y="5651501"/>
            <a:ext cx="2736851" cy="741363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0">
                <a:solidFill>
                  <a:schemeClr val="bg2"/>
                </a:solidFill>
              </a:defRPr>
            </a:lvl1pPr>
            <a:lvl2pPr algn="ctr">
              <a:buNone/>
              <a:defRPr b="0">
                <a:solidFill>
                  <a:schemeClr val="bg2"/>
                </a:solidFill>
              </a:defRPr>
            </a:lvl2pPr>
            <a:lvl3pPr algn="ctr">
              <a:buNone/>
              <a:defRPr b="0">
                <a:solidFill>
                  <a:schemeClr val="bg2"/>
                </a:solidFill>
              </a:defRPr>
            </a:lvl3pPr>
            <a:lvl4pPr algn="ctr">
              <a:buNone/>
              <a:defRPr b="0">
                <a:solidFill>
                  <a:schemeClr val="bg2"/>
                </a:solidFill>
              </a:defRPr>
            </a:lvl4pPr>
            <a:lvl5pPr algn="ctr"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824385" y="5651501"/>
            <a:ext cx="2736851" cy="741363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0">
                <a:solidFill>
                  <a:schemeClr val="bg2"/>
                </a:solidFill>
              </a:defRPr>
            </a:lvl1pPr>
            <a:lvl2pPr algn="ctr">
              <a:buNone/>
              <a:defRPr b="0">
                <a:solidFill>
                  <a:schemeClr val="bg2"/>
                </a:solidFill>
              </a:defRPr>
            </a:lvl2pPr>
            <a:lvl3pPr algn="ctr">
              <a:buNone/>
              <a:defRPr b="0">
                <a:solidFill>
                  <a:schemeClr val="bg2"/>
                </a:solidFill>
              </a:defRPr>
            </a:lvl3pPr>
            <a:lvl4pPr algn="ctr">
              <a:buNone/>
              <a:defRPr b="0">
                <a:solidFill>
                  <a:schemeClr val="bg2"/>
                </a:solidFill>
              </a:defRPr>
            </a:lvl4pPr>
            <a:lvl5pPr algn="ctr"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13833" y="6392864"/>
            <a:ext cx="2736851" cy="23812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200" b="0">
                <a:solidFill>
                  <a:schemeClr val="bg2"/>
                </a:solidFill>
              </a:defRPr>
            </a:lvl1pPr>
            <a:lvl2pPr algn="ctr">
              <a:buNone/>
              <a:defRPr sz="1200" b="0">
                <a:solidFill>
                  <a:schemeClr val="bg2"/>
                </a:solidFill>
              </a:defRPr>
            </a:lvl2pPr>
            <a:lvl3pPr algn="ctr">
              <a:buNone/>
              <a:defRPr sz="1200" b="0">
                <a:solidFill>
                  <a:schemeClr val="bg2"/>
                </a:solidFill>
              </a:defRPr>
            </a:lvl3pPr>
            <a:lvl4pPr algn="ctr">
              <a:buNone/>
              <a:defRPr sz="1200" b="0">
                <a:solidFill>
                  <a:schemeClr val="bg2"/>
                </a:solidFill>
              </a:defRPr>
            </a:lvl4pPr>
            <a:lvl5pPr algn="ctr">
              <a:buNone/>
              <a:defRPr sz="1200" b="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50684" y="6392864"/>
            <a:ext cx="2736851" cy="23812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200" b="0">
                <a:solidFill>
                  <a:schemeClr val="bg2"/>
                </a:solidFill>
              </a:defRPr>
            </a:lvl1pPr>
            <a:lvl2pPr algn="ctr">
              <a:buNone/>
              <a:defRPr sz="1200" b="0">
                <a:solidFill>
                  <a:schemeClr val="bg2"/>
                </a:solidFill>
              </a:defRPr>
            </a:lvl2pPr>
            <a:lvl3pPr algn="ctr">
              <a:buNone/>
              <a:defRPr sz="1200" b="0">
                <a:solidFill>
                  <a:schemeClr val="bg2"/>
                </a:solidFill>
              </a:defRPr>
            </a:lvl3pPr>
            <a:lvl4pPr algn="ctr">
              <a:buNone/>
              <a:defRPr sz="1200" b="0">
                <a:solidFill>
                  <a:schemeClr val="bg2"/>
                </a:solidFill>
              </a:defRPr>
            </a:lvl4pPr>
            <a:lvl5pPr algn="ctr">
              <a:buNone/>
              <a:defRPr sz="1200" b="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087535" y="6392864"/>
            <a:ext cx="2736851" cy="23812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200" b="0">
                <a:solidFill>
                  <a:schemeClr val="bg2"/>
                </a:solidFill>
              </a:defRPr>
            </a:lvl1pPr>
            <a:lvl2pPr algn="ctr">
              <a:buNone/>
              <a:defRPr sz="1200" b="0">
                <a:solidFill>
                  <a:schemeClr val="bg2"/>
                </a:solidFill>
              </a:defRPr>
            </a:lvl2pPr>
            <a:lvl3pPr algn="ctr">
              <a:buNone/>
              <a:defRPr sz="1200" b="0">
                <a:solidFill>
                  <a:schemeClr val="bg2"/>
                </a:solidFill>
              </a:defRPr>
            </a:lvl3pPr>
            <a:lvl4pPr algn="ctr">
              <a:buNone/>
              <a:defRPr sz="1200" b="0">
                <a:solidFill>
                  <a:schemeClr val="bg2"/>
                </a:solidFill>
              </a:defRPr>
            </a:lvl4pPr>
            <a:lvl5pPr algn="ctr">
              <a:buNone/>
              <a:defRPr sz="1200" b="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8824385" y="6392864"/>
            <a:ext cx="2736851" cy="23812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200" b="0">
                <a:solidFill>
                  <a:schemeClr val="bg2"/>
                </a:solidFill>
              </a:defRPr>
            </a:lvl1pPr>
            <a:lvl2pPr algn="ctr">
              <a:buNone/>
              <a:defRPr sz="1200" b="0">
                <a:solidFill>
                  <a:schemeClr val="bg2"/>
                </a:solidFill>
              </a:defRPr>
            </a:lvl2pPr>
            <a:lvl3pPr algn="ctr">
              <a:buNone/>
              <a:defRPr sz="1200" b="0">
                <a:solidFill>
                  <a:schemeClr val="bg2"/>
                </a:solidFill>
              </a:defRPr>
            </a:lvl3pPr>
            <a:lvl4pPr algn="ctr">
              <a:buNone/>
              <a:defRPr sz="1200" b="0">
                <a:solidFill>
                  <a:schemeClr val="bg2"/>
                </a:solidFill>
              </a:defRPr>
            </a:lvl4pPr>
            <a:lvl5pPr algn="ctr">
              <a:buNone/>
              <a:defRPr sz="1200" b="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01134" y="422275"/>
            <a:ext cx="8235951" cy="3778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01133" y="800101"/>
            <a:ext cx="8235951" cy="4095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7375A8A-23F4-4063-BF5D-AACA5B32A4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01132" y="2733675"/>
            <a:ext cx="2749552" cy="3659188"/>
          </a:xfrm>
          <a:prstGeom prst="rect">
            <a:avLst/>
          </a:prstGeom>
        </p:spPr>
        <p:txBody>
          <a:bodyPr lIns="0" anchor="t"/>
          <a:lstStyle>
            <a:lvl1pPr algn="l">
              <a:buNone/>
              <a:defRPr sz="1200" b="0">
                <a:solidFill>
                  <a:schemeClr val="tx1"/>
                </a:solidFill>
              </a:defRPr>
            </a:lvl1pPr>
            <a:lvl2pPr algn="l">
              <a:buNone/>
              <a:defRPr sz="1200" b="0">
                <a:solidFill>
                  <a:schemeClr val="tx2"/>
                </a:solidFill>
              </a:defRPr>
            </a:lvl2pPr>
            <a:lvl3pPr algn="l">
              <a:buNone/>
              <a:defRPr sz="1200" b="0">
                <a:solidFill>
                  <a:schemeClr val="tx2"/>
                </a:solidFill>
              </a:defRPr>
            </a:lvl3pPr>
            <a:lvl4pPr algn="l">
              <a:buNone/>
              <a:defRPr sz="1200" b="0">
                <a:solidFill>
                  <a:schemeClr val="tx2"/>
                </a:solidFill>
              </a:defRPr>
            </a:lvl4pPr>
            <a:lvl5pPr algn="l">
              <a:buNone/>
              <a:defRPr sz="1200" b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50684" y="2733675"/>
            <a:ext cx="2736851" cy="3659188"/>
          </a:xfrm>
          <a:prstGeom prst="rect">
            <a:avLst/>
          </a:prstGeom>
        </p:spPr>
        <p:txBody>
          <a:bodyPr lIns="0" anchor="t"/>
          <a:lstStyle>
            <a:lvl1pPr algn="l">
              <a:buNone/>
              <a:defRPr sz="1200" b="0">
                <a:solidFill>
                  <a:schemeClr val="tx1"/>
                </a:solidFill>
              </a:defRPr>
            </a:lvl1pPr>
            <a:lvl2pPr algn="l">
              <a:buNone/>
              <a:defRPr sz="1200" b="0">
                <a:solidFill>
                  <a:schemeClr val="tx2"/>
                </a:solidFill>
              </a:defRPr>
            </a:lvl2pPr>
            <a:lvl3pPr algn="l">
              <a:buNone/>
              <a:defRPr sz="1200" b="0">
                <a:solidFill>
                  <a:schemeClr val="tx2"/>
                </a:solidFill>
              </a:defRPr>
            </a:lvl3pPr>
            <a:lvl4pPr algn="l">
              <a:buNone/>
              <a:defRPr sz="1200" b="0">
                <a:solidFill>
                  <a:schemeClr val="tx2"/>
                </a:solidFill>
              </a:defRPr>
            </a:lvl4pPr>
            <a:lvl5pPr algn="l">
              <a:buNone/>
              <a:defRPr sz="1200" b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087535" y="2733675"/>
            <a:ext cx="2736851" cy="3659188"/>
          </a:xfrm>
          <a:prstGeom prst="rect">
            <a:avLst/>
          </a:prstGeom>
        </p:spPr>
        <p:txBody>
          <a:bodyPr lIns="0" anchor="t"/>
          <a:lstStyle>
            <a:lvl1pPr algn="l">
              <a:buNone/>
              <a:defRPr sz="1200" b="0">
                <a:solidFill>
                  <a:schemeClr val="tx1"/>
                </a:solidFill>
              </a:defRPr>
            </a:lvl1pPr>
            <a:lvl2pPr algn="l">
              <a:buNone/>
              <a:defRPr sz="1200" b="0">
                <a:solidFill>
                  <a:schemeClr val="tx2"/>
                </a:solidFill>
              </a:defRPr>
            </a:lvl2pPr>
            <a:lvl3pPr algn="l">
              <a:buNone/>
              <a:defRPr sz="1200" b="0">
                <a:solidFill>
                  <a:schemeClr val="tx2"/>
                </a:solidFill>
              </a:defRPr>
            </a:lvl3pPr>
            <a:lvl4pPr algn="l">
              <a:buNone/>
              <a:defRPr sz="1200" b="0">
                <a:solidFill>
                  <a:schemeClr val="tx2"/>
                </a:solidFill>
              </a:defRPr>
            </a:lvl4pPr>
            <a:lvl5pPr algn="l">
              <a:buNone/>
              <a:defRPr sz="1200" b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8824385" y="2733675"/>
            <a:ext cx="2736851" cy="3659188"/>
          </a:xfrm>
          <a:prstGeom prst="rect">
            <a:avLst/>
          </a:prstGeom>
        </p:spPr>
        <p:txBody>
          <a:bodyPr lIns="0" anchor="t"/>
          <a:lstStyle>
            <a:lvl1pPr algn="l">
              <a:buNone/>
              <a:defRPr sz="1200" b="0">
                <a:solidFill>
                  <a:schemeClr val="tx1"/>
                </a:solidFill>
              </a:defRPr>
            </a:lvl1pPr>
            <a:lvl2pPr algn="l">
              <a:buNone/>
              <a:defRPr sz="1200" b="0">
                <a:solidFill>
                  <a:schemeClr val="tx2"/>
                </a:solidFill>
              </a:defRPr>
            </a:lvl2pPr>
            <a:lvl3pPr algn="l">
              <a:buNone/>
              <a:defRPr sz="1200" b="0">
                <a:solidFill>
                  <a:schemeClr val="tx2"/>
                </a:solidFill>
              </a:defRPr>
            </a:lvl3pPr>
            <a:lvl4pPr algn="l">
              <a:buNone/>
              <a:defRPr sz="1200" b="0">
                <a:solidFill>
                  <a:schemeClr val="tx2"/>
                </a:solidFill>
              </a:defRPr>
            </a:lvl4pPr>
            <a:lvl5pPr algn="l">
              <a:buNone/>
              <a:defRPr sz="1200" b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565454" y="1944689"/>
            <a:ext cx="980017" cy="735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6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856437" y="1944689"/>
            <a:ext cx="980017" cy="735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0" hasCustomPrompt="1"/>
          </p:nvPr>
        </p:nvSpPr>
        <p:spPr>
          <a:xfrm>
            <a:off x="6092777" y="1944689"/>
            <a:ext cx="980017" cy="735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1" hasCustomPrompt="1"/>
          </p:nvPr>
        </p:nvSpPr>
        <p:spPr>
          <a:xfrm>
            <a:off x="3329116" y="1944689"/>
            <a:ext cx="980017" cy="735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601134" y="422275"/>
            <a:ext cx="8235951" cy="3778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01133" y="800101"/>
            <a:ext cx="8235951" cy="4095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7375A8A-23F4-4063-BF5D-AACA5B32A4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74701" y="3427413"/>
            <a:ext cx="2412999" cy="2965450"/>
          </a:xfrm>
          <a:prstGeom prst="rect">
            <a:avLst/>
          </a:prstGeom>
        </p:spPr>
        <p:txBody>
          <a:bodyPr anchor="t"/>
          <a:lstStyle>
            <a:lvl1pPr algn="l">
              <a:buNone/>
              <a:defRPr sz="1200" b="0">
                <a:solidFill>
                  <a:schemeClr val="tx1"/>
                </a:solidFill>
              </a:defRPr>
            </a:lvl1pPr>
            <a:lvl2pPr algn="l">
              <a:buNone/>
              <a:defRPr sz="1200" b="0">
                <a:solidFill>
                  <a:schemeClr val="tx2"/>
                </a:solidFill>
              </a:defRPr>
            </a:lvl2pPr>
            <a:lvl3pPr algn="l">
              <a:buNone/>
              <a:defRPr sz="1200" b="0">
                <a:solidFill>
                  <a:schemeClr val="tx2"/>
                </a:solidFill>
              </a:defRPr>
            </a:lvl3pPr>
            <a:lvl4pPr algn="l">
              <a:buNone/>
              <a:defRPr sz="1200" b="0">
                <a:solidFill>
                  <a:schemeClr val="tx2"/>
                </a:solidFill>
              </a:defRPr>
            </a:lvl4pPr>
            <a:lvl5pPr algn="l">
              <a:buNone/>
              <a:defRPr sz="1200" b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774701" y="1944689"/>
            <a:ext cx="2412999" cy="1131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74701" y="2686051"/>
            <a:ext cx="2412999" cy="390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3505202" y="3427413"/>
            <a:ext cx="2404532" cy="2965450"/>
          </a:xfrm>
          <a:prstGeom prst="rect">
            <a:avLst/>
          </a:prstGeom>
        </p:spPr>
        <p:txBody>
          <a:bodyPr anchor="t"/>
          <a:lstStyle>
            <a:lvl1pPr algn="l">
              <a:buNone/>
              <a:defRPr sz="1200" b="0">
                <a:solidFill>
                  <a:schemeClr val="tx1"/>
                </a:solidFill>
              </a:defRPr>
            </a:lvl1pPr>
            <a:lvl2pPr algn="l">
              <a:buNone/>
              <a:defRPr sz="1200" b="0">
                <a:solidFill>
                  <a:schemeClr val="tx2"/>
                </a:solidFill>
              </a:defRPr>
            </a:lvl2pPr>
            <a:lvl3pPr algn="l">
              <a:buNone/>
              <a:defRPr sz="1200" b="0">
                <a:solidFill>
                  <a:schemeClr val="tx2"/>
                </a:solidFill>
              </a:defRPr>
            </a:lvl3pPr>
            <a:lvl4pPr algn="l">
              <a:buNone/>
              <a:defRPr sz="1200" b="0">
                <a:solidFill>
                  <a:schemeClr val="tx2"/>
                </a:solidFill>
              </a:defRPr>
            </a:lvl4pPr>
            <a:lvl5pPr algn="l">
              <a:buNone/>
              <a:defRPr sz="1200" b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0" hasCustomPrompt="1"/>
          </p:nvPr>
        </p:nvSpPr>
        <p:spPr>
          <a:xfrm>
            <a:off x="3505202" y="1944689"/>
            <a:ext cx="2412999" cy="1131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505202" y="2686051"/>
            <a:ext cx="2412999" cy="390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261102" y="3427413"/>
            <a:ext cx="2412999" cy="2965450"/>
          </a:xfrm>
          <a:prstGeom prst="rect">
            <a:avLst/>
          </a:prstGeom>
        </p:spPr>
        <p:txBody>
          <a:bodyPr anchor="t"/>
          <a:lstStyle>
            <a:lvl1pPr algn="l">
              <a:buNone/>
              <a:defRPr sz="1200" b="0">
                <a:solidFill>
                  <a:schemeClr val="tx1"/>
                </a:solidFill>
              </a:defRPr>
            </a:lvl1pPr>
            <a:lvl2pPr algn="l">
              <a:buNone/>
              <a:defRPr sz="1200" b="0">
                <a:solidFill>
                  <a:schemeClr val="tx2"/>
                </a:solidFill>
              </a:defRPr>
            </a:lvl2pPr>
            <a:lvl3pPr algn="l">
              <a:buNone/>
              <a:defRPr sz="1200" b="0">
                <a:solidFill>
                  <a:schemeClr val="tx2"/>
                </a:solidFill>
              </a:defRPr>
            </a:lvl3pPr>
            <a:lvl4pPr algn="l">
              <a:buNone/>
              <a:defRPr sz="1200" b="0">
                <a:solidFill>
                  <a:schemeClr val="tx2"/>
                </a:solidFill>
              </a:defRPr>
            </a:lvl4pPr>
            <a:lvl5pPr algn="l">
              <a:buNone/>
              <a:defRPr sz="1200" b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22" hasCustomPrompt="1"/>
          </p:nvPr>
        </p:nvSpPr>
        <p:spPr>
          <a:xfrm>
            <a:off x="6261102" y="1944689"/>
            <a:ext cx="2412999" cy="1131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6261102" y="2686051"/>
            <a:ext cx="2412999" cy="390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8991602" y="3427413"/>
            <a:ext cx="2412999" cy="2965450"/>
          </a:xfrm>
          <a:prstGeom prst="rect">
            <a:avLst/>
          </a:prstGeom>
        </p:spPr>
        <p:txBody>
          <a:bodyPr anchor="t"/>
          <a:lstStyle>
            <a:lvl1pPr algn="l">
              <a:buNone/>
              <a:defRPr sz="1200" b="0">
                <a:solidFill>
                  <a:schemeClr val="tx1"/>
                </a:solidFill>
              </a:defRPr>
            </a:lvl1pPr>
            <a:lvl2pPr algn="l">
              <a:buNone/>
              <a:defRPr sz="1200" b="0">
                <a:solidFill>
                  <a:schemeClr val="tx2"/>
                </a:solidFill>
              </a:defRPr>
            </a:lvl2pPr>
            <a:lvl3pPr algn="l">
              <a:buNone/>
              <a:defRPr sz="1200" b="0">
                <a:solidFill>
                  <a:schemeClr val="tx2"/>
                </a:solidFill>
              </a:defRPr>
            </a:lvl3pPr>
            <a:lvl4pPr algn="l">
              <a:buNone/>
              <a:defRPr sz="1200" b="0">
                <a:solidFill>
                  <a:schemeClr val="tx2"/>
                </a:solidFill>
              </a:defRPr>
            </a:lvl4pPr>
            <a:lvl5pPr algn="l">
              <a:buNone/>
              <a:defRPr sz="1200" b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Picture Placeholder 16"/>
          <p:cNvSpPr>
            <a:spLocks noGrp="1"/>
          </p:cNvSpPr>
          <p:nvPr>
            <p:ph type="pic" sz="quarter" idx="24" hasCustomPrompt="1"/>
          </p:nvPr>
        </p:nvSpPr>
        <p:spPr>
          <a:xfrm>
            <a:off x="8991602" y="1944689"/>
            <a:ext cx="2412999" cy="1131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8991602" y="2686051"/>
            <a:ext cx="2412999" cy="390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01134" y="422275"/>
            <a:ext cx="8235951" cy="3778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01133" y="800101"/>
            <a:ext cx="8235951" cy="4095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7375A8A-23F4-4063-BF5D-AACA5B32A4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278033" y="1944689"/>
            <a:ext cx="5283200" cy="3706813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01133" y="1944688"/>
            <a:ext cx="5308601" cy="444817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None/>
              <a:defRPr sz="1600">
                <a:solidFill>
                  <a:schemeClr val="tx1"/>
                </a:solidFill>
              </a:defRPr>
            </a:lvl1pPr>
            <a:lvl2pPr marL="457200" indent="-228600">
              <a:defRPr sz="1600">
                <a:solidFill>
                  <a:schemeClr val="tx2"/>
                </a:solidFill>
              </a:defRPr>
            </a:lvl2pPr>
            <a:lvl3pPr marL="685800" indent="-228600">
              <a:defRPr sz="1600">
                <a:solidFill>
                  <a:schemeClr val="tx2"/>
                </a:solidFill>
              </a:defRPr>
            </a:lvl3pPr>
            <a:lvl4pPr marL="914400" indent="-228600">
              <a:defRPr sz="1600">
                <a:solidFill>
                  <a:schemeClr val="tx2"/>
                </a:solidFill>
              </a:defRPr>
            </a:lvl4pPr>
            <a:lvl5pPr marL="1143000" indent="-228600">
              <a:defRPr sz="160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278033" y="1944688"/>
            <a:ext cx="5283200" cy="419100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2"/>
                </a:solidFill>
              </a:defRPr>
            </a:lvl2pPr>
            <a:lvl3pPr>
              <a:buNone/>
              <a:defRPr sz="1600">
                <a:solidFill>
                  <a:schemeClr val="tx2"/>
                </a:solidFill>
              </a:defRPr>
            </a:lvl3pPr>
            <a:lvl4pPr>
              <a:buNone/>
              <a:defRPr sz="1600">
                <a:solidFill>
                  <a:schemeClr val="tx2"/>
                </a:solidFill>
              </a:defRPr>
            </a:lvl4pPr>
            <a:lvl5pPr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1134" y="422275"/>
            <a:ext cx="8235951" cy="3778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01133" y="800101"/>
            <a:ext cx="8235951" cy="4095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375A8A-23F4-4063-BF5D-AACA5B32A4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256865" y="3954463"/>
            <a:ext cx="5329768" cy="24384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01133" y="1944688"/>
            <a:ext cx="5308600" cy="1482726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None/>
              <a:defRPr sz="1600">
                <a:solidFill>
                  <a:schemeClr val="tx1"/>
                </a:solidFill>
              </a:defRPr>
            </a:lvl1pPr>
            <a:lvl2pPr marL="457200" indent="-228600">
              <a:defRPr sz="1600">
                <a:solidFill>
                  <a:schemeClr val="tx2"/>
                </a:solidFill>
              </a:defRPr>
            </a:lvl2pPr>
            <a:lvl3pPr marL="685800" indent="-228600">
              <a:defRPr sz="1600">
                <a:solidFill>
                  <a:schemeClr val="tx2"/>
                </a:solidFill>
              </a:defRPr>
            </a:lvl3pPr>
            <a:lvl4pPr marL="914400" indent="-228600">
              <a:defRPr sz="1600">
                <a:solidFill>
                  <a:schemeClr val="tx2"/>
                </a:solidFill>
              </a:defRPr>
            </a:lvl4pPr>
            <a:lvl5pPr marL="1143000" indent="-228600">
              <a:defRPr sz="160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256867" y="3570288"/>
            <a:ext cx="5329767" cy="384175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2"/>
                </a:solidFill>
              </a:defRPr>
            </a:lvl2pPr>
            <a:lvl3pPr>
              <a:buNone/>
              <a:defRPr sz="1600">
                <a:solidFill>
                  <a:schemeClr val="tx2"/>
                </a:solidFill>
              </a:defRPr>
            </a:lvl3pPr>
            <a:lvl4pPr>
              <a:buNone/>
              <a:defRPr sz="1600">
                <a:solidFill>
                  <a:schemeClr val="tx2"/>
                </a:solidFill>
              </a:defRPr>
            </a:lvl4pPr>
            <a:lvl5pPr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01133" y="3954463"/>
            <a:ext cx="5308601" cy="24384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1132" y="3570288"/>
            <a:ext cx="5308603" cy="384175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2"/>
                </a:solidFill>
              </a:defRPr>
            </a:lvl2pPr>
            <a:lvl3pPr>
              <a:buNone/>
              <a:defRPr sz="1600">
                <a:solidFill>
                  <a:schemeClr val="tx2"/>
                </a:solidFill>
              </a:defRPr>
            </a:lvl3pPr>
            <a:lvl4pPr>
              <a:buNone/>
              <a:defRPr sz="1600">
                <a:solidFill>
                  <a:schemeClr val="tx2"/>
                </a:solidFill>
              </a:defRPr>
            </a:lvl4pPr>
            <a:lvl5pPr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256867" y="1944688"/>
            <a:ext cx="5329767" cy="1482726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None/>
              <a:defRPr sz="1600">
                <a:solidFill>
                  <a:schemeClr val="tx1"/>
                </a:solidFill>
              </a:defRPr>
            </a:lvl1pPr>
            <a:lvl2pPr marL="457200" indent="-228600">
              <a:defRPr sz="1600">
                <a:solidFill>
                  <a:schemeClr val="tx2"/>
                </a:solidFill>
              </a:defRPr>
            </a:lvl2pPr>
            <a:lvl3pPr marL="685800" indent="-228600">
              <a:defRPr sz="1600">
                <a:solidFill>
                  <a:schemeClr val="tx2"/>
                </a:solidFill>
              </a:defRPr>
            </a:lvl3pPr>
            <a:lvl4pPr marL="914400" indent="-228600">
              <a:defRPr sz="1600">
                <a:solidFill>
                  <a:schemeClr val="tx2"/>
                </a:solidFill>
              </a:defRPr>
            </a:lvl4pPr>
            <a:lvl5pPr marL="1143000" indent="-228600">
              <a:defRPr sz="160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01134" y="422275"/>
            <a:ext cx="8235951" cy="3778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01133" y="800101"/>
            <a:ext cx="8235951" cy="4095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7375A8A-23F4-4063-BF5D-AACA5B32A4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774700" y="1495426"/>
            <a:ext cx="1168400" cy="106997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6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9024761" y="1495426"/>
            <a:ext cx="1168400" cy="106997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0" hasCustomPrompt="1"/>
          </p:nvPr>
        </p:nvSpPr>
        <p:spPr>
          <a:xfrm>
            <a:off x="6261101" y="1495426"/>
            <a:ext cx="1168400" cy="106997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1" hasCustomPrompt="1"/>
          </p:nvPr>
        </p:nvSpPr>
        <p:spPr>
          <a:xfrm>
            <a:off x="3497440" y="1495426"/>
            <a:ext cx="1168400" cy="106997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74701" y="2679703"/>
            <a:ext cx="2412999" cy="371316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buNone/>
              <a:defRPr sz="1200" b="0">
                <a:solidFill>
                  <a:schemeClr val="tx1"/>
                </a:solidFill>
              </a:defRPr>
            </a:lvl1pPr>
            <a:lvl2pPr algn="l">
              <a:buNone/>
              <a:defRPr sz="1200" b="0">
                <a:solidFill>
                  <a:schemeClr val="tx2"/>
                </a:solidFill>
              </a:defRPr>
            </a:lvl2pPr>
            <a:lvl3pPr algn="l">
              <a:buNone/>
              <a:defRPr sz="1200" b="0">
                <a:solidFill>
                  <a:schemeClr val="tx2"/>
                </a:solidFill>
              </a:defRPr>
            </a:lvl3pPr>
            <a:lvl4pPr algn="l">
              <a:buNone/>
              <a:defRPr sz="1200" b="0">
                <a:solidFill>
                  <a:schemeClr val="tx2"/>
                </a:solidFill>
              </a:defRPr>
            </a:lvl4pPr>
            <a:lvl5pPr algn="l">
              <a:buNone/>
              <a:defRPr sz="1200" b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3505202" y="2679703"/>
            <a:ext cx="2404532" cy="371316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buNone/>
              <a:defRPr sz="1200" b="0">
                <a:solidFill>
                  <a:schemeClr val="tx1"/>
                </a:solidFill>
              </a:defRPr>
            </a:lvl1pPr>
            <a:lvl2pPr algn="l">
              <a:buNone/>
              <a:defRPr sz="1200" b="0">
                <a:solidFill>
                  <a:schemeClr val="tx2"/>
                </a:solidFill>
              </a:defRPr>
            </a:lvl2pPr>
            <a:lvl3pPr algn="l">
              <a:buNone/>
              <a:defRPr sz="1200" b="0">
                <a:solidFill>
                  <a:schemeClr val="tx2"/>
                </a:solidFill>
              </a:defRPr>
            </a:lvl3pPr>
            <a:lvl4pPr algn="l">
              <a:buNone/>
              <a:defRPr sz="1200" b="0">
                <a:solidFill>
                  <a:schemeClr val="tx2"/>
                </a:solidFill>
              </a:defRPr>
            </a:lvl4pPr>
            <a:lvl5pPr algn="l">
              <a:buNone/>
              <a:defRPr sz="1200" b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6261102" y="2679703"/>
            <a:ext cx="2412999" cy="371316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buNone/>
              <a:defRPr sz="1200" b="0">
                <a:solidFill>
                  <a:schemeClr val="tx1"/>
                </a:solidFill>
              </a:defRPr>
            </a:lvl1pPr>
            <a:lvl2pPr algn="l">
              <a:buNone/>
              <a:defRPr sz="1200" b="0">
                <a:solidFill>
                  <a:schemeClr val="tx2"/>
                </a:solidFill>
              </a:defRPr>
            </a:lvl2pPr>
            <a:lvl3pPr algn="l">
              <a:buNone/>
              <a:defRPr sz="1200" b="0">
                <a:solidFill>
                  <a:schemeClr val="tx2"/>
                </a:solidFill>
              </a:defRPr>
            </a:lvl3pPr>
            <a:lvl4pPr algn="l">
              <a:buNone/>
              <a:defRPr sz="1200" b="0">
                <a:solidFill>
                  <a:schemeClr val="tx2"/>
                </a:solidFill>
              </a:defRPr>
            </a:lvl4pPr>
            <a:lvl5pPr algn="l">
              <a:buNone/>
              <a:defRPr sz="1200" b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8991602" y="2679703"/>
            <a:ext cx="2412999" cy="371316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buNone/>
              <a:defRPr sz="1200" b="0">
                <a:solidFill>
                  <a:schemeClr val="tx1"/>
                </a:solidFill>
              </a:defRPr>
            </a:lvl1pPr>
            <a:lvl2pPr algn="l">
              <a:buNone/>
              <a:defRPr sz="1200" b="0">
                <a:solidFill>
                  <a:schemeClr val="tx2"/>
                </a:solidFill>
              </a:defRPr>
            </a:lvl2pPr>
            <a:lvl3pPr algn="l">
              <a:buNone/>
              <a:defRPr sz="1200" b="0">
                <a:solidFill>
                  <a:schemeClr val="tx2"/>
                </a:solidFill>
              </a:defRPr>
            </a:lvl3pPr>
            <a:lvl4pPr algn="l">
              <a:buNone/>
              <a:defRPr sz="1200" b="0">
                <a:solidFill>
                  <a:schemeClr val="tx2"/>
                </a:solidFill>
              </a:defRPr>
            </a:lvl4pPr>
            <a:lvl5pPr algn="l">
              <a:buNone/>
              <a:defRPr sz="1200" b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01134" y="422275"/>
            <a:ext cx="8235951" cy="3778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01133" y="800101"/>
            <a:ext cx="8235951" cy="4095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7375A8A-23F4-4063-BF5D-AACA5B32A4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_1 p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719667" y="3401569"/>
            <a:ext cx="5223933" cy="7201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200" b="0" baseline="0"/>
            </a:lvl1pPr>
            <a:lvl2pPr marL="457200" indent="0">
              <a:spcAft>
                <a:spcPts val="600"/>
              </a:spcAft>
              <a:buNone/>
              <a:defRPr sz="1200"/>
            </a:lvl2pPr>
            <a:lvl3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Background</a:t>
            </a:r>
          </a:p>
          <a:p>
            <a:pPr lvl="0"/>
            <a:r>
              <a:rPr lang="en-US" dirty="0" smtClean="0"/>
              <a:t>Body text</a:t>
            </a:r>
          </a:p>
          <a:p>
            <a:pPr lvl="2"/>
            <a:r>
              <a:rPr lang="en-US" dirty="0" smtClean="0"/>
              <a:t>Bullet 1</a:t>
            </a:r>
            <a:endParaRPr lang="en-NZ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6244167" y="3401569"/>
            <a:ext cx="5223933" cy="7201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200" baseline="0"/>
            </a:lvl1pPr>
            <a:lvl2pPr marL="457200" indent="0">
              <a:spcAft>
                <a:spcPts val="600"/>
              </a:spcAft>
              <a:buNone/>
              <a:defRPr sz="1200"/>
            </a:lvl2pPr>
            <a:lvl3pPr marL="177800" indent="-177800">
              <a:spcAft>
                <a:spcPts val="6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Experience</a:t>
            </a:r>
          </a:p>
          <a:p>
            <a:pPr lvl="0"/>
            <a:r>
              <a:rPr lang="en-US" dirty="0" smtClean="0"/>
              <a:t>Body text</a:t>
            </a:r>
          </a:p>
          <a:p>
            <a:pPr lvl="2"/>
            <a:r>
              <a:rPr lang="en-US" dirty="0" smtClean="0"/>
              <a:t>Bullet 1</a:t>
            </a:r>
            <a:endParaRPr lang="en-NZ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2523066" y="2308287"/>
            <a:ext cx="3429001" cy="9356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tabLst/>
              <a:defRPr sz="1000" baseline="0">
                <a:solidFill>
                  <a:schemeClr val="accent2"/>
                </a:solidFill>
              </a:defRPr>
            </a:lvl3pPr>
            <a:lvl4pPr>
              <a:defRPr sz="11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 Surname</a:t>
            </a:r>
          </a:p>
          <a:p>
            <a:pPr lvl="0"/>
            <a:r>
              <a:rPr lang="en-US" dirty="0" smtClean="0"/>
              <a:t>Title</a:t>
            </a:r>
          </a:p>
          <a:p>
            <a:pPr lvl="2"/>
            <a:r>
              <a:rPr lang="en-US" dirty="0" smtClean="0"/>
              <a:t>Contact details</a:t>
            </a:r>
          </a:p>
          <a:p>
            <a:pPr lvl="2"/>
            <a:r>
              <a:rPr lang="en-US" dirty="0" smtClean="0"/>
              <a:t>Email address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1134" y="422275"/>
            <a:ext cx="8235951" cy="3778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01133" y="800101"/>
            <a:ext cx="8235951" cy="4095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37375A8A-23F4-4063-BF5D-AACA5B32A4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8" hasCustomPrompt="1"/>
          </p:nvPr>
        </p:nvSpPr>
        <p:spPr>
          <a:xfrm>
            <a:off x="719667" y="1758963"/>
            <a:ext cx="1655233" cy="151606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and open Windows Explorer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16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_4 p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719665" y="1769338"/>
            <a:ext cx="1168400" cy="106997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NZ" dirty="0" smtClean="0"/>
              <a:t>Click and open Windows Explorer</a:t>
            </a:r>
          </a:p>
        </p:txBody>
      </p:sp>
      <p:sp>
        <p:nvSpPr>
          <p:cNvPr id="16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9006468" y="1769338"/>
            <a:ext cx="1168400" cy="106997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NZ" dirty="0" smtClean="0"/>
              <a:t>Click and open Windows Explorer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0" hasCustomPrompt="1"/>
          </p:nvPr>
        </p:nvSpPr>
        <p:spPr>
          <a:xfrm>
            <a:off x="6244201" y="1769338"/>
            <a:ext cx="1168400" cy="106997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NZ" smtClean="0"/>
              <a:t>Click and open Windows Explorer</a:t>
            </a:r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1" hasCustomPrompt="1"/>
          </p:nvPr>
        </p:nvSpPr>
        <p:spPr>
          <a:xfrm>
            <a:off x="3481933" y="1769338"/>
            <a:ext cx="1168400" cy="106997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NZ" smtClean="0"/>
              <a:t>Click and open Windows Explorer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719667" y="2964765"/>
            <a:ext cx="2457451" cy="1210588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aseline="0">
                <a:solidFill>
                  <a:schemeClr val="accent2"/>
                </a:solidFill>
              </a:defRPr>
            </a:lvl3pPr>
            <a:lvl4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4pPr>
            <a:lvl5pPr marL="357188" indent="-179388">
              <a:spcAft>
                <a:spcPts val="600"/>
              </a:spcAft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Name Surname</a:t>
            </a:r>
          </a:p>
          <a:p>
            <a:pPr lvl="0"/>
            <a:r>
              <a:rPr lang="en-US" dirty="0" smtClean="0"/>
              <a:t>Title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1</a:t>
            </a:r>
          </a:p>
          <a:p>
            <a:pPr lvl="4"/>
            <a:r>
              <a:rPr lang="en-US" dirty="0" smtClean="0"/>
              <a:t>Bullet 2</a:t>
            </a:r>
            <a:endParaRPr lang="en-NZ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9006468" y="2964765"/>
            <a:ext cx="2457451" cy="1210588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aseline="0">
                <a:solidFill>
                  <a:schemeClr val="accent2"/>
                </a:solidFill>
              </a:defRPr>
            </a:lvl3pPr>
            <a:lvl4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4pPr>
            <a:lvl5pPr marL="357188" indent="-179388">
              <a:spcAft>
                <a:spcPts val="600"/>
              </a:spcAft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Name Surname</a:t>
            </a:r>
          </a:p>
          <a:p>
            <a:pPr lvl="0"/>
            <a:r>
              <a:rPr lang="en-US" dirty="0" smtClean="0"/>
              <a:t>Title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1</a:t>
            </a:r>
          </a:p>
          <a:p>
            <a:pPr lvl="4"/>
            <a:r>
              <a:rPr lang="en-US" dirty="0" smtClean="0"/>
              <a:t>Bullet 2</a:t>
            </a:r>
            <a:endParaRPr lang="en-NZ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6244200" y="2964765"/>
            <a:ext cx="2457451" cy="1210588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aseline="0">
                <a:solidFill>
                  <a:schemeClr val="accent2"/>
                </a:solidFill>
              </a:defRPr>
            </a:lvl3pPr>
            <a:lvl4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4pPr>
            <a:lvl5pPr marL="357188" indent="-179388">
              <a:spcAft>
                <a:spcPts val="600"/>
              </a:spcAft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Name Surname</a:t>
            </a:r>
          </a:p>
          <a:p>
            <a:pPr lvl="0"/>
            <a:r>
              <a:rPr lang="en-US" dirty="0" smtClean="0"/>
              <a:t>Title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1</a:t>
            </a:r>
          </a:p>
          <a:p>
            <a:pPr lvl="4"/>
            <a:r>
              <a:rPr lang="en-US" dirty="0" smtClean="0"/>
              <a:t>Bullet 2</a:t>
            </a:r>
            <a:endParaRPr lang="en-NZ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481933" y="2964765"/>
            <a:ext cx="2457451" cy="1210588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aseline="0">
                <a:solidFill>
                  <a:schemeClr val="accent2"/>
                </a:solidFill>
              </a:defRPr>
            </a:lvl3pPr>
            <a:lvl4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4pPr>
            <a:lvl5pPr marL="357188" indent="-179388">
              <a:spcAft>
                <a:spcPts val="600"/>
              </a:spcAft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Name Surname</a:t>
            </a:r>
          </a:p>
          <a:p>
            <a:pPr lvl="0"/>
            <a:r>
              <a:rPr lang="en-US" dirty="0" smtClean="0"/>
              <a:t>Title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1</a:t>
            </a:r>
          </a:p>
          <a:p>
            <a:pPr lvl="4"/>
            <a:r>
              <a:rPr lang="en-US" dirty="0" smtClean="0"/>
              <a:t>Bullet 2</a:t>
            </a:r>
            <a:endParaRPr lang="en-NZ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01134" y="422275"/>
            <a:ext cx="8235951" cy="3778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01133" y="800101"/>
            <a:ext cx="8235951" cy="4095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37375A8A-23F4-4063-BF5D-AACA5B32A4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4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ing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688624" y="1367171"/>
            <a:ext cx="2514597" cy="2015837"/>
          </a:xfrm>
          <a:prstGeom prst="rect">
            <a:avLst/>
          </a:prstGeom>
          <a:solidFill>
            <a:srgbClr val="E5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0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35" hasCustomPrompt="1"/>
          </p:nvPr>
        </p:nvSpPr>
        <p:spPr>
          <a:xfrm>
            <a:off x="685803" y="1367170"/>
            <a:ext cx="2514597" cy="2015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59" hasCustomPrompt="1"/>
          </p:nvPr>
        </p:nvSpPr>
        <p:spPr>
          <a:xfrm>
            <a:off x="6770145" y="1526282"/>
            <a:ext cx="4674321" cy="1856725"/>
          </a:xfrm>
          <a:prstGeom prst="rect">
            <a:avLst/>
          </a:prstGeom>
        </p:spPr>
        <p:txBody>
          <a:bodyPr vert="horz" lIns="0" tIns="0" rIns="0" bIns="0"/>
          <a:lstStyle>
            <a:lvl1pPr marL="0" indent="-228600">
              <a:lnSpc>
                <a:spcPts val="2000"/>
              </a:lnSpc>
              <a:spcBef>
                <a:spcPts val="0"/>
              </a:spcBef>
              <a:buFontTx/>
              <a:buNone/>
              <a:defRPr sz="1400" kern="1200" cap="none" spc="0" baseline="0">
                <a:solidFill>
                  <a:srgbClr val="656869"/>
                </a:solidFill>
                <a:latin typeface="Georgia" panose="02040502050405020303" pitchFamily="18" charset="0"/>
              </a:defRPr>
            </a:lvl1pPr>
            <a:lvl2pPr>
              <a:spcBef>
                <a:spcPts val="0"/>
              </a:spcBef>
              <a:buFontTx/>
              <a:buNone/>
              <a:defRPr sz="2400" kern="1200" cap="all" spc="40" baseline="0">
                <a:solidFill>
                  <a:srgbClr val="565858"/>
                </a:solidFill>
                <a:latin typeface="GothamBold"/>
              </a:defRPr>
            </a:lvl2pPr>
            <a:lvl3pPr>
              <a:spcBef>
                <a:spcPts val="0"/>
              </a:spcBef>
              <a:buFontTx/>
              <a:buNone/>
              <a:defRPr sz="2400" kern="1200" cap="all" spc="40" baseline="0">
                <a:solidFill>
                  <a:srgbClr val="565858"/>
                </a:solidFill>
                <a:latin typeface="GothamBold"/>
              </a:defRPr>
            </a:lvl3pPr>
            <a:lvl4pPr>
              <a:spcBef>
                <a:spcPts val="0"/>
              </a:spcBef>
              <a:buFontTx/>
              <a:buNone/>
              <a:defRPr sz="2400" kern="1200" cap="all" spc="40" baseline="0">
                <a:solidFill>
                  <a:srgbClr val="565858"/>
                </a:solidFill>
                <a:latin typeface="GothamBold"/>
              </a:defRPr>
            </a:lvl4pPr>
            <a:lvl5pPr>
              <a:spcBef>
                <a:spcPts val="0"/>
              </a:spcBef>
              <a:buFontTx/>
              <a:buNone/>
              <a:defRPr sz="2400" kern="1200" cap="all" spc="40" baseline="0">
                <a:solidFill>
                  <a:srgbClr val="565858"/>
                </a:solidFill>
                <a:latin typeface="GothamBold"/>
              </a:defRPr>
            </a:lvl5pPr>
          </a:lstStyle>
          <a:p>
            <a:pPr lvl="0"/>
            <a:r>
              <a:rPr lang="en-US" dirty="0" smtClean="0"/>
              <a:t>“A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ante, </a:t>
            </a:r>
            <a:r>
              <a:rPr lang="en-US" dirty="0" err="1" smtClean="0"/>
              <a:t>consectgeetur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semper </a:t>
            </a:r>
            <a:r>
              <a:rPr lang="en-US" dirty="0" err="1" smtClean="0"/>
              <a:t>arele</a:t>
            </a:r>
            <a:r>
              <a:rPr lang="en-US" dirty="0" smtClean="0"/>
              <a:t> non,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quam. </a:t>
            </a:r>
            <a:r>
              <a:rPr lang="en-US" dirty="0" err="1" smtClean="0"/>
              <a:t>Suspendisse</a:t>
            </a:r>
            <a:r>
              <a:rPr lang="en-US" dirty="0" smtClean="0"/>
              <a:t> is ligula </a:t>
            </a:r>
            <a:r>
              <a:rPr lang="en-US" dirty="0" err="1" smtClean="0"/>
              <a:t>turpis</a:t>
            </a:r>
            <a:r>
              <a:rPr lang="en-US" dirty="0" smtClean="0"/>
              <a:t>, at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 a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 is non </a:t>
            </a:r>
            <a:r>
              <a:rPr lang="en-US" dirty="0" err="1" smtClean="0"/>
              <a:t>lorem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632001" y="422275"/>
            <a:ext cx="8235951" cy="3778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31999" y="800101"/>
            <a:ext cx="8235951" cy="4095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37375A8A-23F4-4063-BF5D-AACA5B32A4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62" hasCustomPrompt="1"/>
          </p:nvPr>
        </p:nvSpPr>
        <p:spPr>
          <a:xfrm>
            <a:off x="3442892" y="1527007"/>
            <a:ext cx="2618317" cy="18557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Address:</a:t>
            </a:r>
          </a:p>
          <a:p>
            <a:pPr lvl="0"/>
            <a:r>
              <a:rPr lang="en-US" dirty="0" smtClean="0"/>
              <a:t>Client:</a:t>
            </a:r>
          </a:p>
          <a:p>
            <a:pPr lvl="0"/>
            <a:r>
              <a:rPr lang="en-US" dirty="0" smtClean="0"/>
              <a:t>City:</a:t>
            </a:r>
          </a:p>
          <a:p>
            <a:pPr lvl="0"/>
            <a:r>
              <a:rPr lang="en-US" dirty="0" smtClean="0"/>
              <a:t>Square Footage</a:t>
            </a:r>
          </a:p>
          <a:p>
            <a:pPr lvl="0"/>
            <a:r>
              <a:rPr lang="en-US" dirty="0" smtClean="0"/>
              <a:t>Sale Price:</a:t>
            </a:r>
            <a:endParaRPr lang="en-US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672852" y="3527257"/>
            <a:ext cx="2438400" cy="598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7" name="Rectangle 46"/>
          <p:cNvSpPr/>
          <p:nvPr userDrawn="1"/>
        </p:nvSpPr>
        <p:spPr>
          <a:xfrm>
            <a:off x="3464509" y="3527257"/>
            <a:ext cx="2438400" cy="598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8" name="Rectangle 47"/>
          <p:cNvSpPr/>
          <p:nvPr userDrawn="1"/>
        </p:nvSpPr>
        <p:spPr>
          <a:xfrm>
            <a:off x="6256167" y="3527257"/>
            <a:ext cx="2438400" cy="598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Rectangle 48"/>
          <p:cNvSpPr/>
          <p:nvPr userDrawn="1"/>
        </p:nvSpPr>
        <p:spPr>
          <a:xfrm>
            <a:off x="9047825" y="3527257"/>
            <a:ext cx="2438400" cy="598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0" name="Rectangle 49"/>
          <p:cNvSpPr/>
          <p:nvPr userDrawn="1"/>
        </p:nvSpPr>
        <p:spPr>
          <a:xfrm>
            <a:off x="672852" y="4125743"/>
            <a:ext cx="2438400" cy="22240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1" name="Rectangle 50"/>
          <p:cNvSpPr/>
          <p:nvPr userDrawn="1"/>
        </p:nvSpPr>
        <p:spPr>
          <a:xfrm>
            <a:off x="3464509" y="4125743"/>
            <a:ext cx="2438400" cy="22240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2" name="Rectangle 51"/>
          <p:cNvSpPr/>
          <p:nvPr userDrawn="1"/>
        </p:nvSpPr>
        <p:spPr>
          <a:xfrm>
            <a:off x="6256167" y="4125743"/>
            <a:ext cx="2438400" cy="22240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3" name="Rectangle 52"/>
          <p:cNvSpPr/>
          <p:nvPr userDrawn="1"/>
        </p:nvSpPr>
        <p:spPr>
          <a:xfrm>
            <a:off x="9047825" y="4125743"/>
            <a:ext cx="2438400" cy="22240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4" name="Picture 53" descr="new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7862" y="3580699"/>
            <a:ext cx="637116" cy="477837"/>
          </a:xfrm>
          <a:prstGeom prst="rect">
            <a:avLst/>
          </a:prstGeom>
        </p:spPr>
      </p:pic>
      <p:pic>
        <p:nvPicPr>
          <p:cNvPr id="55" name="Picture 54" descr="new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38051" y="3580699"/>
            <a:ext cx="637116" cy="477837"/>
          </a:xfrm>
          <a:prstGeom prst="rect">
            <a:avLst/>
          </a:prstGeom>
        </p:spPr>
      </p:pic>
      <p:pic>
        <p:nvPicPr>
          <p:cNvPr id="70" name="Picture 69" descr="new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47987" y="3580699"/>
            <a:ext cx="637116" cy="477837"/>
          </a:xfrm>
          <a:prstGeom prst="rect">
            <a:avLst/>
          </a:prstGeom>
        </p:spPr>
      </p:pic>
      <p:pic>
        <p:nvPicPr>
          <p:cNvPr id="72" name="Picture 71" descr="new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57925" y="3580699"/>
            <a:ext cx="637116" cy="477837"/>
          </a:xfrm>
          <a:prstGeom prst="rect">
            <a:avLst/>
          </a:prstGeom>
        </p:spPr>
      </p:pic>
      <p:sp>
        <p:nvSpPr>
          <p:cNvPr id="73" name="Text Placeholder 8"/>
          <p:cNvSpPr txBox="1">
            <a:spLocks/>
          </p:cNvSpPr>
          <p:nvPr userDrawn="1"/>
        </p:nvSpPr>
        <p:spPr>
          <a:xfrm>
            <a:off x="1404977" y="3680307"/>
            <a:ext cx="1706275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Needs</a:t>
            </a:r>
          </a:p>
        </p:txBody>
      </p:sp>
      <p:sp>
        <p:nvSpPr>
          <p:cNvPr id="74" name="Text Placeholder 8"/>
          <p:cNvSpPr txBox="1">
            <a:spLocks/>
          </p:cNvSpPr>
          <p:nvPr userDrawn="1"/>
        </p:nvSpPr>
        <p:spPr>
          <a:xfrm>
            <a:off x="9775167" y="3680307"/>
            <a:ext cx="1706275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</a:t>
            </a:r>
            <a:r>
              <a:rPr kumimoji="0" lang="en-GB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5" name="Text Placeholder 8"/>
          <p:cNvSpPr txBox="1">
            <a:spLocks/>
          </p:cNvSpPr>
          <p:nvPr userDrawn="1"/>
        </p:nvSpPr>
        <p:spPr>
          <a:xfrm>
            <a:off x="6985103" y="3680307"/>
            <a:ext cx="1706275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Results</a:t>
            </a:r>
          </a:p>
        </p:txBody>
      </p:sp>
      <p:sp>
        <p:nvSpPr>
          <p:cNvPr id="76" name="Text Placeholder 8"/>
          <p:cNvSpPr txBox="1">
            <a:spLocks/>
          </p:cNvSpPr>
          <p:nvPr userDrawn="1"/>
        </p:nvSpPr>
        <p:spPr>
          <a:xfrm>
            <a:off x="4195040" y="3680307"/>
            <a:ext cx="1706275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Approach</a:t>
            </a:r>
          </a:p>
        </p:txBody>
      </p:sp>
      <p:sp>
        <p:nvSpPr>
          <p:cNvPr id="77" name="TextBox 76"/>
          <p:cNvSpPr txBox="1"/>
          <p:nvPr userDrawn="1"/>
        </p:nvSpPr>
        <p:spPr>
          <a:xfrm>
            <a:off x="767862" y="4225439"/>
            <a:ext cx="2202335" cy="19338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</p:txBody>
      </p:sp>
      <p:sp>
        <p:nvSpPr>
          <p:cNvPr id="78" name="TextBox 77"/>
          <p:cNvSpPr txBox="1"/>
          <p:nvPr userDrawn="1"/>
        </p:nvSpPr>
        <p:spPr>
          <a:xfrm>
            <a:off x="3592429" y="4225439"/>
            <a:ext cx="2202335" cy="19338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</p:txBody>
      </p:sp>
      <p:sp>
        <p:nvSpPr>
          <p:cNvPr id="79" name="TextBox 78"/>
          <p:cNvSpPr txBox="1"/>
          <p:nvPr userDrawn="1"/>
        </p:nvSpPr>
        <p:spPr>
          <a:xfrm>
            <a:off x="6382491" y="4225439"/>
            <a:ext cx="2202335" cy="19338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</p:txBody>
      </p:sp>
      <p:sp>
        <p:nvSpPr>
          <p:cNvPr id="80" name="TextBox 79"/>
          <p:cNvSpPr txBox="1"/>
          <p:nvPr userDrawn="1"/>
        </p:nvSpPr>
        <p:spPr>
          <a:xfrm>
            <a:off x="9172554" y="4225439"/>
            <a:ext cx="2202335" cy="19338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  <a:p>
            <a:pPr marL="112713" indent="-11271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accent2"/>
                </a:solidFill>
              </a:rPr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35161008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9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944688"/>
            <a:ext cx="12192000" cy="491331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13833" y="2268449"/>
            <a:ext cx="6298800" cy="417602"/>
          </a:xfrm>
          <a:custGeom>
            <a:avLst/>
            <a:gdLst>
              <a:gd name="connsiteX0" fmla="*/ 0 w 4724100"/>
              <a:gd name="connsiteY0" fmla="*/ 0 h 1470025"/>
              <a:gd name="connsiteX1" fmla="*/ 4724100 w 4724100"/>
              <a:gd name="connsiteY1" fmla="*/ 0 h 1470025"/>
              <a:gd name="connsiteX2" fmla="*/ 4724100 w 4724100"/>
              <a:gd name="connsiteY2" fmla="*/ 1470025 h 1470025"/>
              <a:gd name="connsiteX3" fmla="*/ 0 w 4724100"/>
              <a:gd name="connsiteY3" fmla="*/ 1470025 h 1470025"/>
              <a:gd name="connsiteX4" fmla="*/ 0 w 4724100"/>
              <a:gd name="connsiteY4" fmla="*/ 0 h 147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100" h="1470025">
                <a:moveTo>
                  <a:pt x="0" y="0"/>
                </a:moveTo>
                <a:lnTo>
                  <a:pt x="4724100" y="0"/>
                </a:lnTo>
                <a:lnTo>
                  <a:pt x="472410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</p:spPr>
        <p:txBody>
          <a:bodyPr lIns="0" tIns="0" rIns="0" bIns="0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13833" y="2749849"/>
            <a:ext cx="5486400" cy="67756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01132" y="1944689"/>
            <a:ext cx="5499101" cy="444817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 sz="1400">
                <a:solidFill>
                  <a:schemeClr val="tx2"/>
                </a:solidFill>
              </a:defRPr>
            </a:lvl3pPr>
            <a:lvl4pPr>
              <a:buNone/>
              <a:defRPr sz="1400">
                <a:solidFill>
                  <a:schemeClr val="tx2"/>
                </a:solidFill>
              </a:defRPr>
            </a:lvl4pPr>
            <a:lvl5pPr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 hasCustomPrompt="1"/>
          </p:nvPr>
        </p:nvSpPr>
        <p:spPr>
          <a:xfrm>
            <a:off x="10606617" y="2545557"/>
            <a:ext cx="980017" cy="735013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9334500" y="3280569"/>
            <a:ext cx="2252133" cy="579437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  <a:lvl2pPr algn="r">
              <a:defRPr sz="1200">
                <a:solidFill>
                  <a:schemeClr val="accent6"/>
                </a:solidFill>
              </a:defRPr>
            </a:lvl2pPr>
            <a:lvl3pPr algn="r">
              <a:defRPr sz="1200">
                <a:solidFill>
                  <a:schemeClr val="accent6"/>
                </a:solidFill>
              </a:defRPr>
            </a:lvl3pPr>
            <a:lvl4pPr algn="r">
              <a:defRPr sz="1200">
                <a:solidFill>
                  <a:schemeClr val="accent6"/>
                </a:solidFill>
              </a:defRPr>
            </a:lvl4pPr>
            <a:lvl5pPr algn="r"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01134" y="422275"/>
            <a:ext cx="8235951" cy="3778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01133" y="800101"/>
            <a:ext cx="8235951" cy="4095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1680000" flipH="1" flipV="1">
            <a:off x="9343659" y="1456163"/>
            <a:ext cx="3065807" cy="3486406"/>
          </a:xfrm>
          <a:custGeom>
            <a:avLst/>
            <a:gdLst>
              <a:gd name="connsiteX0" fmla="*/ 0 w 431321"/>
              <a:gd name="connsiteY0" fmla="*/ 0 h 3278038"/>
              <a:gd name="connsiteX1" fmla="*/ 431321 w 431321"/>
              <a:gd name="connsiteY1" fmla="*/ 0 h 3278038"/>
              <a:gd name="connsiteX2" fmla="*/ 431321 w 431321"/>
              <a:gd name="connsiteY2" fmla="*/ 3278038 h 3278038"/>
              <a:gd name="connsiteX3" fmla="*/ 0 w 431321"/>
              <a:gd name="connsiteY3" fmla="*/ 3278038 h 3278038"/>
              <a:gd name="connsiteX4" fmla="*/ 0 w 431321"/>
              <a:gd name="connsiteY4" fmla="*/ 0 h 3278038"/>
              <a:gd name="connsiteX0" fmla="*/ 0 w 1952909"/>
              <a:gd name="connsiteY0" fmla="*/ 1033753 h 3278038"/>
              <a:gd name="connsiteX1" fmla="*/ 1952909 w 1952909"/>
              <a:gd name="connsiteY1" fmla="*/ 0 h 3278038"/>
              <a:gd name="connsiteX2" fmla="*/ 1952909 w 1952909"/>
              <a:gd name="connsiteY2" fmla="*/ 3278038 h 3278038"/>
              <a:gd name="connsiteX3" fmla="*/ 1521588 w 1952909"/>
              <a:gd name="connsiteY3" fmla="*/ 3278038 h 3278038"/>
              <a:gd name="connsiteX4" fmla="*/ 0 w 1952909"/>
              <a:gd name="connsiteY4" fmla="*/ 1033753 h 3278038"/>
              <a:gd name="connsiteX0" fmla="*/ 0 w 3541702"/>
              <a:gd name="connsiteY0" fmla="*/ 1888300 h 3278038"/>
              <a:gd name="connsiteX1" fmla="*/ 3541702 w 3541702"/>
              <a:gd name="connsiteY1" fmla="*/ 0 h 3278038"/>
              <a:gd name="connsiteX2" fmla="*/ 3541702 w 3541702"/>
              <a:gd name="connsiteY2" fmla="*/ 3278038 h 3278038"/>
              <a:gd name="connsiteX3" fmla="*/ 3110381 w 3541702"/>
              <a:gd name="connsiteY3" fmla="*/ 3278038 h 3278038"/>
              <a:gd name="connsiteX4" fmla="*/ 0 w 3541702"/>
              <a:gd name="connsiteY4" fmla="*/ 1888300 h 3278038"/>
              <a:gd name="connsiteX0" fmla="*/ 0 w 3541702"/>
              <a:gd name="connsiteY0" fmla="*/ 1888300 h 5723271"/>
              <a:gd name="connsiteX1" fmla="*/ 3541702 w 3541702"/>
              <a:gd name="connsiteY1" fmla="*/ 0 h 5723271"/>
              <a:gd name="connsiteX2" fmla="*/ 3541702 w 3541702"/>
              <a:gd name="connsiteY2" fmla="*/ 3278038 h 5723271"/>
              <a:gd name="connsiteX3" fmla="*/ 2039089 w 3541702"/>
              <a:gd name="connsiteY3" fmla="*/ 5723271 h 5723271"/>
              <a:gd name="connsiteX4" fmla="*/ 0 w 3541702"/>
              <a:gd name="connsiteY4" fmla="*/ 1888300 h 5723271"/>
              <a:gd name="connsiteX0" fmla="*/ 0 w 3541702"/>
              <a:gd name="connsiteY0" fmla="*/ 1888300 h 5723271"/>
              <a:gd name="connsiteX1" fmla="*/ 3541702 w 3541702"/>
              <a:gd name="connsiteY1" fmla="*/ 0 h 5723271"/>
              <a:gd name="connsiteX2" fmla="*/ 3530999 w 3541702"/>
              <a:gd name="connsiteY2" fmla="*/ 4930010 h 5723271"/>
              <a:gd name="connsiteX3" fmla="*/ 2039089 w 3541702"/>
              <a:gd name="connsiteY3" fmla="*/ 5723271 h 5723271"/>
              <a:gd name="connsiteX4" fmla="*/ 0 w 3541702"/>
              <a:gd name="connsiteY4" fmla="*/ 1888300 h 5723271"/>
              <a:gd name="connsiteX0" fmla="*/ 0 w 5020365"/>
              <a:gd name="connsiteY0" fmla="*/ 2673844 h 5723271"/>
              <a:gd name="connsiteX1" fmla="*/ 5020365 w 5020365"/>
              <a:gd name="connsiteY1" fmla="*/ 0 h 5723271"/>
              <a:gd name="connsiteX2" fmla="*/ 5009662 w 5020365"/>
              <a:gd name="connsiteY2" fmla="*/ 4930010 h 5723271"/>
              <a:gd name="connsiteX3" fmla="*/ 3517752 w 5020365"/>
              <a:gd name="connsiteY3" fmla="*/ 5723271 h 5723271"/>
              <a:gd name="connsiteX4" fmla="*/ 0 w 5020365"/>
              <a:gd name="connsiteY4" fmla="*/ 2673844 h 5723271"/>
              <a:gd name="connsiteX0" fmla="*/ 0 w 5020365"/>
              <a:gd name="connsiteY0" fmla="*/ 2673844 h 7012041"/>
              <a:gd name="connsiteX1" fmla="*/ 5020365 w 5020365"/>
              <a:gd name="connsiteY1" fmla="*/ 0 h 7012041"/>
              <a:gd name="connsiteX2" fmla="*/ 5009662 w 5020365"/>
              <a:gd name="connsiteY2" fmla="*/ 4930010 h 7012041"/>
              <a:gd name="connsiteX3" fmla="*/ 2306660 w 5020365"/>
              <a:gd name="connsiteY3" fmla="*/ 7012041 h 7012041"/>
              <a:gd name="connsiteX4" fmla="*/ 0 w 5020365"/>
              <a:gd name="connsiteY4" fmla="*/ 2673844 h 7012041"/>
              <a:gd name="connsiteX0" fmla="*/ 0 w 5021554"/>
              <a:gd name="connsiteY0" fmla="*/ 2673844 h 7012041"/>
              <a:gd name="connsiteX1" fmla="*/ 5020365 w 5021554"/>
              <a:gd name="connsiteY1" fmla="*/ 0 h 7012041"/>
              <a:gd name="connsiteX2" fmla="*/ 5017986 w 5021554"/>
              <a:gd name="connsiteY2" fmla="*/ 5570404 h 7012041"/>
              <a:gd name="connsiteX3" fmla="*/ 2306660 w 5021554"/>
              <a:gd name="connsiteY3" fmla="*/ 7012041 h 7012041"/>
              <a:gd name="connsiteX4" fmla="*/ 0 w 5021554"/>
              <a:gd name="connsiteY4" fmla="*/ 2673844 h 7012041"/>
              <a:gd name="connsiteX0" fmla="*/ 0 w 5850422"/>
              <a:gd name="connsiteY0" fmla="*/ 3114561 h 7012041"/>
              <a:gd name="connsiteX1" fmla="*/ 5849233 w 5850422"/>
              <a:gd name="connsiteY1" fmla="*/ 0 h 7012041"/>
              <a:gd name="connsiteX2" fmla="*/ 5846854 w 5850422"/>
              <a:gd name="connsiteY2" fmla="*/ 5570404 h 7012041"/>
              <a:gd name="connsiteX3" fmla="*/ 3135528 w 5850422"/>
              <a:gd name="connsiteY3" fmla="*/ 7012041 h 7012041"/>
              <a:gd name="connsiteX4" fmla="*/ 0 w 5850422"/>
              <a:gd name="connsiteY4" fmla="*/ 3114561 h 7012041"/>
              <a:gd name="connsiteX0" fmla="*/ 0 w 5850422"/>
              <a:gd name="connsiteY0" fmla="*/ 3114561 h 7452758"/>
              <a:gd name="connsiteX1" fmla="*/ 5849233 w 5850422"/>
              <a:gd name="connsiteY1" fmla="*/ 0 h 7452758"/>
              <a:gd name="connsiteX2" fmla="*/ 5846854 w 5850422"/>
              <a:gd name="connsiteY2" fmla="*/ 5570404 h 7452758"/>
              <a:gd name="connsiteX3" fmla="*/ 2306661 w 5850422"/>
              <a:gd name="connsiteY3" fmla="*/ 7452758 h 7452758"/>
              <a:gd name="connsiteX4" fmla="*/ 0 w 5850422"/>
              <a:gd name="connsiteY4" fmla="*/ 3114561 h 7452758"/>
              <a:gd name="connsiteX0" fmla="*/ 0 w 5850422"/>
              <a:gd name="connsiteY0" fmla="*/ 3114561 h 5570404"/>
              <a:gd name="connsiteX1" fmla="*/ 5849233 w 5850422"/>
              <a:gd name="connsiteY1" fmla="*/ 0 h 5570404"/>
              <a:gd name="connsiteX2" fmla="*/ 5846854 w 5850422"/>
              <a:gd name="connsiteY2" fmla="*/ 5570404 h 5570404"/>
              <a:gd name="connsiteX3" fmla="*/ 3474463 w 5850422"/>
              <a:gd name="connsiteY3" fmla="*/ 4759371 h 5570404"/>
              <a:gd name="connsiteX4" fmla="*/ 0 w 5850422"/>
              <a:gd name="connsiteY4" fmla="*/ 3114561 h 5570404"/>
              <a:gd name="connsiteX0" fmla="*/ 0 w 5856216"/>
              <a:gd name="connsiteY0" fmla="*/ 3114561 h 4759371"/>
              <a:gd name="connsiteX1" fmla="*/ 5849233 w 5856216"/>
              <a:gd name="connsiteY1" fmla="*/ 0 h 4759371"/>
              <a:gd name="connsiteX2" fmla="*/ 5852648 w 5856216"/>
              <a:gd name="connsiteY2" fmla="*/ 4566615 h 4759371"/>
              <a:gd name="connsiteX3" fmla="*/ 3474463 w 5856216"/>
              <a:gd name="connsiteY3" fmla="*/ 4759371 h 4759371"/>
              <a:gd name="connsiteX4" fmla="*/ 0 w 5856216"/>
              <a:gd name="connsiteY4" fmla="*/ 3114561 h 4759371"/>
              <a:gd name="connsiteX0" fmla="*/ 487124 w 2381753"/>
              <a:gd name="connsiteY0" fmla="*/ 1010044 h 4759371"/>
              <a:gd name="connsiteX1" fmla="*/ 2374770 w 2381753"/>
              <a:gd name="connsiteY1" fmla="*/ 0 h 4759371"/>
              <a:gd name="connsiteX2" fmla="*/ 2378185 w 2381753"/>
              <a:gd name="connsiteY2" fmla="*/ 4566615 h 4759371"/>
              <a:gd name="connsiteX3" fmla="*/ 0 w 2381753"/>
              <a:gd name="connsiteY3" fmla="*/ 4759371 h 4759371"/>
              <a:gd name="connsiteX4" fmla="*/ 487124 w 2381753"/>
              <a:gd name="connsiteY4" fmla="*/ 1010044 h 4759371"/>
              <a:gd name="connsiteX0" fmla="*/ 0 w 1894629"/>
              <a:gd name="connsiteY0" fmla="*/ 1010044 h 4566615"/>
              <a:gd name="connsiteX1" fmla="*/ 1887646 w 1894629"/>
              <a:gd name="connsiteY1" fmla="*/ 0 h 4566615"/>
              <a:gd name="connsiteX2" fmla="*/ 1891061 w 1894629"/>
              <a:gd name="connsiteY2" fmla="*/ 4566615 h 4566615"/>
              <a:gd name="connsiteX3" fmla="*/ 913720 w 1894629"/>
              <a:gd name="connsiteY3" fmla="*/ 2728503 h 4566615"/>
              <a:gd name="connsiteX4" fmla="*/ 0 w 1894629"/>
              <a:gd name="connsiteY4" fmla="*/ 1010044 h 4566615"/>
              <a:gd name="connsiteX0" fmla="*/ 0 w 1894351"/>
              <a:gd name="connsiteY0" fmla="*/ 1010044 h 3876274"/>
              <a:gd name="connsiteX1" fmla="*/ 1887646 w 1894351"/>
              <a:gd name="connsiteY1" fmla="*/ 0 h 3876274"/>
              <a:gd name="connsiteX2" fmla="*/ 1890783 w 1894351"/>
              <a:gd name="connsiteY2" fmla="*/ 3876274 h 3876274"/>
              <a:gd name="connsiteX3" fmla="*/ 913720 w 1894351"/>
              <a:gd name="connsiteY3" fmla="*/ 2728503 h 3876274"/>
              <a:gd name="connsiteX4" fmla="*/ 0 w 1894351"/>
              <a:gd name="connsiteY4" fmla="*/ 1010044 h 3876274"/>
              <a:gd name="connsiteX0" fmla="*/ 0 w 1894351"/>
              <a:gd name="connsiteY0" fmla="*/ 1010044 h 4390522"/>
              <a:gd name="connsiteX1" fmla="*/ 1887646 w 1894351"/>
              <a:gd name="connsiteY1" fmla="*/ 0 h 4390522"/>
              <a:gd name="connsiteX2" fmla="*/ 1890783 w 1894351"/>
              <a:gd name="connsiteY2" fmla="*/ 3876274 h 4390522"/>
              <a:gd name="connsiteX3" fmla="*/ 923625 w 1894351"/>
              <a:gd name="connsiteY3" fmla="*/ 4390522 h 4390522"/>
              <a:gd name="connsiteX4" fmla="*/ 0 w 1894351"/>
              <a:gd name="connsiteY4" fmla="*/ 1010044 h 4390522"/>
              <a:gd name="connsiteX0" fmla="*/ 0 w 2579799"/>
              <a:gd name="connsiteY0" fmla="*/ 1364296 h 4390522"/>
              <a:gd name="connsiteX1" fmla="*/ 2573094 w 2579799"/>
              <a:gd name="connsiteY1" fmla="*/ 0 h 4390522"/>
              <a:gd name="connsiteX2" fmla="*/ 2576231 w 2579799"/>
              <a:gd name="connsiteY2" fmla="*/ 3876274 h 4390522"/>
              <a:gd name="connsiteX3" fmla="*/ 1609073 w 2579799"/>
              <a:gd name="connsiteY3" fmla="*/ 4390522 h 4390522"/>
              <a:gd name="connsiteX4" fmla="*/ 0 w 2579799"/>
              <a:gd name="connsiteY4" fmla="*/ 1364296 h 4390522"/>
              <a:gd name="connsiteX0" fmla="*/ 0 w 2579799"/>
              <a:gd name="connsiteY0" fmla="*/ 1364296 h 4502315"/>
              <a:gd name="connsiteX1" fmla="*/ 2573094 w 2579799"/>
              <a:gd name="connsiteY1" fmla="*/ 0 h 4502315"/>
              <a:gd name="connsiteX2" fmla="*/ 2576231 w 2579799"/>
              <a:gd name="connsiteY2" fmla="*/ 3876274 h 4502315"/>
              <a:gd name="connsiteX3" fmla="*/ 1398821 w 2579799"/>
              <a:gd name="connsiteY3" fmla="*/ 4502315 h 4502315"/>
              <a:gd name="connsiteX4" fmla="*/ 0 w 2579799"/>
              <a:gd name="connsiteY4" fmla="*/ 1364296 h 4502315"/>
              <a:gd name="connsiteX0" fmla="*/ 0 w 2790052"/>
              <a:gd name="connsiteY0" fmla="*/ 1476088 h 4502315"/>
              <a:gd name="connsiteX1" fmla="*/ 2783347 w 2790052"/>
              <a:gd name="connsiteY1" fmla="*/ 0 h 4502315"/>
              <a:gd name="connsiteX2" fmla="*/ 2786484 w 2790052"/>
              <a:gd name="connsiteY2" fmla="*/ 3876274 h 4502315"/>
              <a:gd name="connsiteX3" fmla="*/ 1609074 w 2790052"/>
              <a:gd name="connsiteY3" fmla="*/ 4502315 h 4502315"/>
              <a:gd name="connsiteX4" fmla="*/ 0 w 2790052"/>
              <a:gd name="connsiteY4" fmla="*/ 1476088 h 4502315"/>
              <a:gd name="connsiteX0" fmla="*/ 0 w 2786484"/>
              <a:gd name="connsiteY0" fmla="*/ 1476088 h 4502315"/>
              <a:gd name="connsiteX1" fmla="*/ 2783347 w 2786484"/>
              <a:gd name="connsiteY1" fmla="*/ 0 h 4502315"/>
              <a:gd name="connsiteX2" fmla="*/ 2786484 w 2786484"/>
              <a:gd name="connsiteY2" fmla="*/ 3876274 h 4502315"/>
              <a:gd name="connsiteX3" fmla="*/ 1609074 w 2786484"/>
              <a:gd name="connsiteY3" fmla="*/ 4502315 h 4502315"/>
              <a:gd name="connsiteX4" fmla="*/ 0 w 2786484"/>
              <a:gd name="connsiteY4" fmla="*/ 1476088 h 4502315"/>
              <a:gd name="connsiteX0" fmla="*/ 0 w 2783347"/>
              <a:gd name="connsiteY0" fmla="*/ 1476088 h 4502315"/>
              <a:gd name="connsiteX1" fmla="*/ 2783347 w 2783347"/>
              <a:gd name="connsiteY1" fmla="*/ 0 h 4502315"/>
              <a:gd name="connsiteX2" fmla="*/ 2781797 w 2783347"/>
              <a:gd name="connsiteY2" fmla="*/ 1676271 h 4502315"/>
              <a:gd name="connsiteX3" fmla="*/ 1609074 w 2783347"/>
              <a:gd name="connsiteY3" fmla="*/ 4502315 h 4502315"/>
              <a:gd name="connsiteX4" fmla="*/ 0 w 2783347"/>
              <a:gd name="connsiteY4" fmla="*/ 1476088 h 4502315"/>
              <a:gd name="connsiteX0" fmla="*/ 0 w 2783347"/>
              <a:gd name="connsiteY0" fmla="*/ 1476088 h 2785258"/>
              <a:gd name="connsiteX1" fmla="*/ 2783347 w 2783347"/>
              <a:gd name="connsiteY1" fmla="*/ 0 h 2785258"/>
              <a:gd name="connsiteX2" fmla="*/ 2781797 w 2783347"/>
              <a:gd name="connsiteY2" fmla="*/ 1676271 h 2785258"/>
              <a:gd name="connsiteX3" fmla="*/ 696098 w 2783347"/>
              <a:gd name="connsiteY3" fmla="*/ 2785258 h 2785258"/>
              <a:gd name="connsiteX4" fmla="*/ 0 w 2783347"/>
              <a:gd name="connsiteY4" fmla="*/ 1476088 h 2785258"/>
              <a:gd name="connsiteX0" fmla="*/ 0 w 2781797"/>
              <a:gd name="connsiteY0" fmla="*/ 2177236 h 3486406"/>
              <a:gd name="connsiteX1" fmla="*/ 2779865 w 2781797"/>
              <a:gd name="connsiteY1" fmla="*/ 0 h 3486406"/>
              <a:gd name="connsiteX2" fmla="*/ 2781797 w 2781797"/>
              <a:gd name="connsiteY2" fmla="*/ 2377419 h 3486406"/>
              <a:gd name="connsiteX3" fmla="*/ 696098 w 2781797"/>
              <a:gd name="connsiteY3" fmla="*/ 3486406 h 3486406"/>
              <a:gd name="connsiteX4" fmla="*/ 0 w 2781797"/>
              <a:gd name="connsiteY4" fmla="*/ 2177236 h 3486406"/>
              <a:gd name="connsiteX0" fmla="*/ 0 w 3065807"/>
              <a:gd name="connsiteY0" fmla="*/ 1643095 h 3486406"/>
              <a:gd name="connsiteX1" fmla="*/ 3063875 w 3065807"/>
              <a:gd name="connsiteY1" fmla="*/ 0 h 3486406"/>
              <a:gd name="connsiteX2" fmla="*/ 3065807 w 3065807"/>
              <a:gd name="connsiteY2" fmla="*/ 2377419 h 3486406"/>
              <a:gd name="connsiteX3" fmla="*/ 980108 w 3065807"/>
              <a:gd name="connsiteY3" fmla="*/ 3486406 h 3486406"/>
              <a:gd name="connsiteX4" fmla="*/ 0 w 3065807"/>
              <a:gd name="connsiteY4" fmla="*/ 1643095 h 348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5807" h="3486406">
                <a:moveTo>
                  <a:pt x="0" y="1643095"/>
                </a:moveTo>
                <a:lnTo>
                  <a:pt x="3063875" y="0"/>
                </a:lnTo>
                <a:cubicBezTo>
                  <a:pt x="3060307" y="1643337"/>
                  <a:pt x="3065603" y="1944314"/>
                  <a:pt x="3065807" y="2377419"/>
                </a:cubicBezTo>
                <a:lnTo>
                  <a:pt x="980108" y="3486406"/>
                </a:lnTo>
                <a:lnTo>
                  <a:pt x="0" y="1643095"/>
                </a:lnTo>
                <a:close/>
              </a:path>
            </a:pathLst>
          </a:custGeom>
          <a:solidFill>
            <a:srgbClr val="E4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210989" y="4159811"/>
            <a:ext cx="4972049" cy="2689225"/>
          </a:xfrm>
          <a:custGeom>
            <a:avLst/>
            <a:gdLst>
              <a:gd name="connsiteX0" fmla="*/ 0 w 4724400"/>
              <a:gd name="connsiteY0" fmla="*/ 0 h 3352800"/>
              <a:gd name="connsiteX1" fmla="*/ 4724400 w 4724400"/>
              <a:gd name="connsiteY1" fmla="*/ 0 h 3352800"/>
              <a:gd name="connsiteX2" fmla="*/ 4724400 w 4724400"/>
              <a:gd name="connsiteY2" fmla="*/ 3352800 h 3352800"/>
              <a:gd name="connsiteX3" fmla="*/ 0 w 4724400"/>
              <a:gd name="connsiteY3" fmla="*/ 3352800 h 3352800"/>
              <a:gd name="connsiteX4" fmla="*/ 0 w 4724400"/>
              <a:gd name="connsiteY4" fmla="*/ 0 h 3352800"/>
              <a:gd name="connsiteX0" fmla="*/ 1781175 w 4724400"/>
              <a:gd name="connsiteY0" fmla="*/ 7938 h 3352800"/>
              <a:gd name="connsiteX1" fmla="*/ 4724400 w 4724400"/>
              <a:gd name="connsiteY1" fmla="*/ 0 h 3352800"/>
              <a:gd name="connsiteX2" fmla="*/ 4724400 w 4724400"/>
              <a:gd name="connsiteY2" fmla="*/ 3352800 h 3352800"/>
              <a:gd name="connsiteX3" fmla="*/ 0 w 4724400"/>
              <a:gd name="connsiteY3" fmla="*/ 3352800 h 3352800"/>
              <a:gd name="connsiteX4" fmla="*/ 1781175 w 4724400"/>
              <a:gd name="connsiteY4" fmla="*/ 7938 h 3352800"/>
              <a:gd name="connsiteX0" fmla="*/ 1781175 w 4962524"/>
              <a:gd name="connsiteY0" fmla="*/ 0 h 3344862"/>
              <a:gd name="connsiteX1" fmla="*/ 4962524 w 4962524"/>
              <a:gd name="connsiteY1" fmla="*/ 0 h 3344862"/>
              <a:gd name="connsiteX2" fmla="*/ 4724400 w 4962524"/>
              <a:gd name="connsiteY2" fmla="*/ 3344862 h 3344862"/>
              <a:gd name="connsiteX3" fmla="*/ 0 w 4962524"/>
              <a:gd name="connsiteY3" fmla="*/ 3344862 h 3344862"/>
              <a:gd name="connsiteX4" fmla="*/ 1781175 w 4962524"/>
              <a:gd name="connsiteY4" fmla="*/ 0 h 3344862"/>
              <a:gd name="connsiteX0" fmla="*/ 1781175 w 4962524"/>
              <a:gd name="connsiteY0" fmla="*/ 0 h 3354387"/>
              <a:gd name="connsiteX1" fmla="*/ 4962524 w 4962524"/>
              <a:gd name="connsiteY1" fmla="*/ 0 h 3354387"/>
              <a:gd name="connsiteX2" fmla="*/ 4962524 w 4962524"/>
              <a:gd name="connsiteY2" fmla="*/ 3354387 h 3354387"/>
              <a:gd name="connsiteX3" fmla="*/ 0 w 4962524"/>
              <a:gd name="connsiteY3" fmla="*/ 3344862 h 3354387"/>
              <a:gd name="connsiteX4" fmla="*/ 1781175 w 4962524"/>
              <a:gd name="connsiteY4" fmla="*/ 0 h 3354387"/>
              <a:gd name="connsiteX0" fmla="*/ 1781175 w 4972049"/>
              <a:gd name="connsiteY0" fmla="*/ 0 h 3344862"/>
              <a:gd name="connsiteX1" fmla="*/ 4962524 w 4972049"/>
              <a:gd name="connsiteY1" fmla="*/ 0 h 3344862"/>
              <a:gd name="connsiteX2" fmla="*/ 4972049 w 4972049"/>
              <a:gd name="connsiteY2" fmla="*/ 3344862 h 3344862"/>
              <a:gd name="connsiteX3" fmla="*/ 0 w 4972049"/>
              <a:gd name="connsiteY3" fmla="*/ 3344862 h 3344862"/>
              <a:gd name="connsiteX4" fmla="*/ 1781175 w 4972049"/>
              <a:gd name="connsiteY4" fmla="*/ 0 h 3344862"/>
              <a:gd name="connsiteX0" fmla="*/ 1416981 w 4972049"/>
              <a:gd name="connsiteY0" fmla="*/ 655637 h 3344862"/>
              <a:gd name="connsiteX1" fmla="*/ 4962524 w 4972049"/>
              <a:gd name="connsiteY1" fmla="*/ 0 h 3344862"/>
              <a:gd name="connsiteX2" fmla="*/ 4972049 w 4972049"/>
              <a:gd name="connsiteY2" fmla="*/ 3344862 h 3344862"/>
              <a:gd name="connsiteX3" fmla="*/ 0 w 4972049"/>
              <a:gd name="connsiteY3" fmla="*/ 3344862 h 3344862"/>
              <a:gd name="connsiteX4" fmla="*/ 1416981 w 4972049"/>
              <a:gd name="connsiteY4" fmla="*/ 655637 h 3344862"/>
              <a:gd name="connsiteX0" fmla="*/ 1416981 w 4972049"/>
              <a:gd name="connsiteY0" fmla="*/ 0 h 2689225"/>
              <a:gd name="connsiteX1" fmla="*/ 4972049 w 4972049"/>
              <a:gd name="connsiteY1" fmla="*/ 0 h 2689225"/>
              <a:gd name="connsiteX2" fmla="*/ 4972049 w 4972049"/>
              <a:gd name="connsiteY2" fmla="*/ 2689225 h 2689225"/>
              <a:gd name="connsiteX3" fmla="*/ 0 w 4972049"/>
              <a:gd name="connsiteY3" fmla="*/ 2689225 h 2689225"/>
              <a:gd name="connsiteX4" fmla="*/ 1416981 w 4972049"/>
              <a:gd name="connsiteY4" fmla="*/ 0 h 268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2049" h="2689225">
                <a:moveTo>
                  <a:pt x="1416981" y="0"/>
                </a:moveTo>
                <a:lnTo>
                  <a:pt x="4972049" y="0"/>
                </a:lnTo>
                <a:lnTo>
                  <a:pt x="4972049" y="2689225"/>
                </a:lnTo>
                <a:lnTo>
                  <a:pt x="0" y="2689225"/>
                </a:lnTo>
                <a:lnTo>
                  <a:pt x="1416981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10774325" y="6356351"/>
            <a:ext cx="808075" cy="365125"/>
          </a:xfrm>
          <a:prstGeom prst="rect">
            <a:avLst/>
          </a:prstGeom>
        </p:spPr>
        <p:txBody>
          <a:bodyPr/>
          <a:lstStyle/>
          <a:p>
            <a:fld id="{37375A8A-23F4-4063-BF5D-AACA5B32A4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10851621" y="2337418"/>
            <a:ext cx="735013" cy="735013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9897534" y="3072431"/>
            <a:ext cx="1689100" cy="579437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  <a:lvl2pPr algn="r">
              <a:defRPr sz="1200">
                <a:solidFill>
                  <a:schemeClr val="accent6"/>
                </a:solidFill>
              </a:defRPr>
            </a:lvl2pPr>
            <a:lvl3pPr algn="r">
              <a:defRPr sz="1200">
                <a:solidFill>
                  <a:schemeClr val="accent6"/>
                </a:solidFill>
              </a:defRPr>
            </a:lvl3pPr>
            <a:lvl4pPr algn="r">
              <a:defRPr sz="1200">
                <a:solidFill>
                  <a:schemeClr val="accent6"/>
                </a:solidFill>
              </a:defRPr>
            </a:lvl4pPr>
            <a:lvl5pPr algn="r"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134" y="422275"/>
            <a:ext cx="8235951" cy="3778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01133" y="800101"/>
            <a:ext cx="8235951" cy="4095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7375A8A-23F4-4063-BF5D-AACA5B32A4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6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1132" y="1944688"/>
            <a:ext cx="10960104" cy="44481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-228600">
              <a:defRPr sz="1600">
                <a:solidFill>
                  <a:schemeClr val="tx2"/>
                </a:solidFill>
              </a:defRPr>
            </a:lvl2pPr>
            <a:lvl3pPr marL="685800" indent="-228600">
              <a:defRPr sz="1600">
                <a:solidFill>
                  <a:schemeClr val="tx2"/>
                </a:solidFill>
              </a:defRPr>
            </a:lvl3pPr>
            <a:lvl4pPr marL="914400" indent="-228600">
              <a:defRPr sz="1600">
                <a:solidFill>
                  <a:schemeClr val="tx2"/>
                </a:solidFill>
              </a:defRPr>
            </a:lvl4pPr>
            <a:lvl5pPr marL="1143000" indent="-228600">
              <a:defRPr sz="160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1134" y="422275"/>
            <a:ext cx="8235951" cy="3778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01133" y="800101"/>
            <a:ext cx="8235951" cy="4095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7375A8A-23F4-4063-BF5D-AACA5B32A4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Lay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1133" y="1944688"/>
            <a:ext cx="5499100" cy="444817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None/>
              <a:defRPr sz="1600">
                <a:solidFill>
                  <a:schemeClr val="tx1"/>
                </a:solidFill>
              </a:defRPr>
            </a:lvl1pPr>
            <a:lvl2pPr marL="457200" indent="-228600">
              <a:defRPr sz="1600">
                <a:solidFill>
                  <a:schemeClr val="tx2"/>
                </a:solidFill>
              </a:defRPr>
            </a:lvl2pPr>
            <a:lvl3pPr marL="685800" indent="-228600">
              <a:defRPr sz="1600">
                <a:solidFill>
                  <a:schemeClr val="tx2"/>
                </a:solidFill>
              </a:defRPr>
            </a:lvl3pPr>
            <a:lvl4pPr marL="914400" indent="-228600">
              <a:defRPr sz="1600">
                <a:solidFill>
                  <a:schemeClr val="tx2"/>
                </a:solidFill>
              </a:defRPr>
            </a:lvl4pPr>
            <a:lvl5pPr marL="1143000" indent="-228600">
              <a:defRPr sz="160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334002" y="1944687"/>
            <a:ext cx="6857999" cy="4913314"/>
          </a:xfrm>
          <a:custGeom>
            <a:avLst/>
            <a:gdLst>
              <a:gd name="connsiteX0" fmla="*/ 0 w 4724400"/>
              <a:gd name="connsiteY0" fmla="*/ 0 h 3352800"/>
              <a:gd name="connsiteX1" fmla="*/ 4724400 w 4724400"/>
              <a:gd name="connsiteY1" fmla="*/ 0 h 3352800"/>
              <a:gd name="connsiteX2" fmla="*/ 4724400 w 4724400"/>
              <a:gd name="connsiteY2" fmla="*/ 3352800 h 3352800"/>
              <a:gd name="connsiteX3" fmla="*/ 0 w 4724400"/>
              <a:gd name="connsiteY3" fmla="*/ 3352800 h 3352800"/>
              <a:gd name="connsiteX4" fmla="*/ 0 w 4724400"/>
              <a:gd name="connsiteY4" fmla="*/ 0 h 3352800"/>
              <a:gd name="connsiteX0" fmla="*/ 1781175 w 4724400"/>
              <a:gd name="connsiteY0" fmla="*/ 7938 h 3352800"/>
              <a:gd name="connsiteX1" fmla="*/ 4724400 w 4724400"/>
              <a:gd name="connsiteY1" fmla="*/ 0 h 3352800"/>
              <a:gd name="connsiteX2" fmla="*/ 4724400 w 4724400"/>
              <a:gd name="connsiteY2" fmla="*/ 3352800 h 3352800"/>
              <a:gd name="connsiteX3" fmla="*/ 0 w 4724400"/>
              <a:gd name="connsiteY3" fmla="*/ 3352800 h 3352800"/>
              <a:gd name="connsiteX4" fmla="*/ 1781175 w 4724400"/>
              <a:gd name="connsiteY4" fmla="*/ 7938 h 3352800"/>
              <a:gd name="connsiteX0" fmla="*/ 1781175 w 4962524"/>
              <a:gd name="connsiteY0" fmla="*/ 0 h 3344862"/>
              <a:gd name="connsiteX1" fmla="*/ 4962524 w 4962524"/>
              <a:gd name="connsiteY1" fmla="*/ 0 h 3344862"/>
              <a:gd name="connsiteX2" fmla="*/ 4724400 w 4962524"/>
              <a:gd name="connsiteY2" fmla="*/ 3344862 h 3344862"/>
              <a:gd name="connsiteX3" fmla="*/ 0 w 4962524"/>
              <a:gd name="connsiteY3" fmla="*/ 3344862 h 3344862"/>
              <a:gd name="connsiteX4" fmla="*/ 1781175 w 4962524"/>
              <a:gd name="connsiteY4" fmla="*/ 0 h 3344862"/>
              <a:gd name="connsiteX0" fmla="*/ 1781175 w 4962524"/>
              <a:gd name="connsiteY0" fmla="*/ 0 h 3354387"/>
              <a:gd name="connsiteX1" fmla="*/ 4962524 w 4962524"/>
              <a:gd name="connsiteY1" fmla="*/ 0 h 3354387"/>
              <a:gd name="connsiteX2" fmla="*/ 4962524 w 4962524"/>
              <a:gd name="connsiteY2" fmla="*/ 3354387 h 3354387"/>
              <a:gd name="connsiteX3" fmla="*/ 0 w 4962524"/>
              <a:gd name="connsiteY3" fmla="*/ 3344862 h 3354387"/>
              <a:gd name="connsiteX4" fmla="*/ 1781175 w 4962524"/>
              <a:gd name="connsiteY4" fmla="*/ 0 h 3354387"/>
              <a:gd name="connsiteX0" fmla="*/ 1781175 w 4972049"/>
              <a:gd name="connsiteY0" fmla="*/ 0 h 3344862"/>
              <a:gd name="connsiteX1" fmla="*/ 4962524 w 4972049"/>
              <a:gd name="connsiteY1" fmla="*/ 0 h 3344862"/>
              <a:gd name="connsiteX2" fmla="*/ 4972049 w 4972049"/>
              <a:gd name="connsiteY2" fmla="*/ 3344862 h 3344862"/>
              <a:gd name="connsiteX3" fmla="*/ 0 w 4972049"/>
              <a:gd name="connsiteY3" fmla="*/ 3344862 h 3344862"/>
              <a:gd name="connsiteX4" fmla="*/ 1781175 w 4972049"/>
              <a:gd name="connsiteY4" fmla="*/ 0 h 3344862"/>
              <a:gd name="connsiteX0" fmla="*/ 2619375 w 4972049"/>
              <a:gd name="connsiteY0" fmla="*/ 0 h 4913313"/>
              <a:gd name="connsiteX1" fmla="*/ 4962524 w 4972049"/>
              <a:gd name="connsiteY1" fmla="*/ 1568451 h 4913313"/>
              <a:gd name="connsiteX2" fmla="*/ 4972049 w 4972049"/>
              <a:gd name="connsiteY2" fmla="*/ 4913313 h 4913313"/>
              <a:gd name="connsiteX3" fmla="*/ 0 w 4972049"/>
              <a:gd name="connsiteY3" fmla="*/ 4913313 h 4913313"/>
              <a:gd name="connsiteX4" fmla="*/ 2619375 w 4972049"/>
              <a:gd name="connsiteY4" fmla="*/ 0 h 4913313"/>
              <a:gd name="connsiteX0" fmla="*/ 2619375 w 4972049"/>
              <a:gd name="connsiteY0" fmla="*/ 0 h 4913313"/>
              <a:gd name="connsiteX1" fmla="*/ 4972049 w 4972049"/>
              <a:gd name="connsiteY1" fmla="*/ 2 h 4913313"/>
              <a:gd name="connsiteX2" fmla="*/ 4972049 w 4972049"/>
              <a:gd name="connsiteY2" fmla="*/ 4913313 h 4913313"/>
              <a:gd name="connsiteX3" fmla="*/ 0 w 4972049"/>
              <a:gd name="connsiteY3" fmla="*/ 4913313 h 4913313"/>
              <a:gd name="connsiteX4" fmla="*/ 2619375 w 4972049"/>
              <a:gd name="connsiteY4" fmla="*/ 0 h 4913313"/>
              <a:gd name="connsiteX0" fmla="*/ 2619375 w 5143499"/>
              <a:gd name="connsiteY0" fmla="*/ 0 h 4913313"/>
              <a:gd name="connsiteX1" fmla="*/ 5143499 w 5143499"/>
              <a:gd name="connsiteY1" fmla="*/ 0 h 4913313"/>
              <a:gd name="connsiteX2" fmla="*/ 4972049 w 5143499"/>
              <a:gd name="connsiteY2" fmla="*/ 4913313 h 4913313"/>
              <a:gd name="connsiteX3" fmla="*/ 0 w 5143499"/>
              <a:gd name="connsiteY3" fmla="*/ 4913313 h 4913313"/>
              <a:gd name="connsiteX4" fmla="*/ 2619375 w 5143499"/>
              <a:gd name="connsiteY4" fmla="*/ 0 h 4913313"/>
              <a:gd name="connsiteX0" fmla="*/ 2619375 w 5143499"/>
              <a:gd name="connsiteY0" fmla="*/ 0 h 4913314"/>
              <a:gd name="connsiteX1" fmla="*/ 5143499 w 5143499"/>
              <a:gd name="connsiteY1" fmla="*/ 0 h 4913314"/>
              <a:gd name="connsiteX2" fmla="*/ 5143499 w 5143499"/>
              <a:gd name="connsiteY2" fmla="*/ 4913314 h 4913314"/>
              <a:gd name="connsiteX3" fmla="*/ 0 w 5143499"/>
              <a:gd name="connsiteY3" fmla="*/ 4913313 h 4913314"/>
              <a:gd name="connsiteX4" fmla="*/ 2619375 w 5143499"/>
              <a:gd name="connsiteY4" fmla="*/ 0 h 491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499" h="4913314">
                <a:moveTo>
                  <a:pt x="2619375" y="0"/>
                </a:moveTo>
                <a:lnTo>
                  <a:pt x="5143499" y="0"/>
                </a:lnTo>
                <a:lnTo>
                  <a:pt x="5143499" y="4913314"/>
                </a:lnTo>
                <a:lnTo>
                  <a:pt x="0" y="4913313"/>
                </a:lnTo>
                <a:lnTo>
                  <a:pt x="2619375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1134" y="422275"/>
            <a:ext cx="8235951" cy="3778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01133" y="800101"/>
            <a:ext cx="8235951" cy="4095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7375A8A-23F4-4063-BF5D-AACA5B32A4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Layout with Multip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1132" y="1944688"/>
            <a:ext cx="5499101" cy="444817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None/>
              <a:defRPr sz="1600">
                <a:solidFill>
                  <a:schemeClr val="tx1"/>
                </a:solidFill>
              </a:defRPr>
            </a:lvl1pPr>
            <a:lvl2pPr marL="457200" indent="-228600">
              <a:defRPr sz="1600">
                <a:solidFill>
                  <a:schemeClr val="tx2"/>
                </a:solidFill>
              </a:defRPr>
            </a:lvl2pPr>
            <a:lvl3pPr marL="685800" indent="-228600">
              <a:defRPr sz="1600">
                <a:solidFill>
                  <a:schemeClr val="tx2"/>
                </a:solidFill>
              </a:defRPr>
            </a:lvl3pPr>
            <a:lvl4pPr marL="914400" indent="-228600">
              <a:defRPr sz="1600">
                <a:solidFill>
                  <a:schemeClr val="tx2"/>
                </a:solidFill>
              </a:defRPr>
            </a:lvl4pPr>
            <a:lvl5pPr marL="1143000" indent="-228600">
              <a:defRPr sz="160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334002" y="3427413"/>
            <a:ext cx="6857999" cy="3430588"/>
          </a:xfrm>
          <a:custGeom>
            <a:avLst/>
            <a:gdLst>
              <a:gd name="connsiteX0" fmla="*/ 0 w 4724400"/>
              <a:gd name="connsiteY0" fmla="*/ 0 h 3352800"/>
              <a:gd name="connsiteX1" fmla="*/ 4724400 w 4724400"/>
              <a:gd name="connsiteY1" fmla="*/ 0 h 3352800"/>
              <a:gd name="connsiteX2" fmla="*/ 4724400 w 4724400"/>
              <a:gd name="connsiteY2" fmla="*/ 3352800 h 3352800"/>
              <a:gd name="connsiteX3" fmla="*/ 0 w 4724400"/>
              <a:gd name="connsiteY3" fmla="*/ 3352800 h 3352800"/>
              <a:gd name="connsiteX4" fmla="*/ 0 w 4724400"/>
              <a:gd name="connsiteY4" fmla="*/ 0 h 3352800"/>
              <a:gd name="connsiteX0" fmla="*/ 1781175 w 4724400"/>
              <a:gd name="connsiteY0" fmla="*/ 7938 h 3352800"/>
              <a:gd name="connsiteX1" fmla="*/ 4724400 w 4724400"/>
              <a:gd name="connsiteY1" fmla="*/ 0 h 3352800"/>
              <a:gd name="connsiteX2" fmla="*/ 4724400 w 4724400"/>
              <a:gd name="connsiteY2" fmla="*/ 3352800 h 3352800"/>
              <a:gd name="connsiteX3" fmla="*/ 0 w 4724400"/>
              <a:gd name="connsiteY3" fmla="*/ 3352800 h 3352800"/>
              <a:gd name="connsiteX4" fmla="*/ 1781175 w 4724400"/>
              <a:gd name="connsiteY4" fmla="*/ 7938 h 3352800"/>
              <a:gd name="connsiteX0" fmla="*/ 1781175 w 4962524"/>
              <a:gd name="connsiteY0" fmla="*/ 0 h 3344862"/>
              <a:gd name="connsiteX1" fmla="*/ 4962524 w 4962524"/>
              <a:gd name="connsiteY1" fmla="*/ 0 h 3344862"/>
              <a:gd name="connsiteX2" fmla="*/ 4724400 w 4962524"/>
              <a:gd name="connsiteY2" fmla="*/ 3344862 h 3344862"/>
              <a:gd name="connsiteX3" fmla="*/ 0 w 4962524"/>
              <a:gd name="connsiteY3" fmla="*/ 3344862 h 3344862"/>
              <a:gd name="connsiteX4" fmla="*/ 1781175 w 4962524"/>
              <a:gd name="connsiteY4" fmla="*/ 0 h 3344862"/>
              <a:gd name="connsiteX0" fmla="*/ 1781175 w 4962524"/>
              <a:gd name="connsiteY0" fmla="*/ 0 h 3354387"/>
              <a:gd name="connsiteX1" fmla="*/ 4962524 w 4962524"/>
              <a:gd name="connsiteY1" fmla="*/ 0 h 3354387"/>
              <a:gd name="connsiteX2" fmla="*/ 4962524 w 4962524"/>
              <a:gd name="connsiteY2" fmla="*/ 3354387 h 3354387"/>
              <a:gd name="connsiteX3" fmla="*/ 0 w 4962524"/>
              <a:gd name="connsiteY3" fmla="*/ 3344862 h 3354387"/>
              <a:gd name="connsiteX4" fmla="*/ 1781175 w 4962524"/>
              <a:gd name="connsiteY4" fmla="*/ 0 h 3354387"/>
              <a:gd name="connsiteX0" fmla="*/ 1781175 w 4972049"/>
              <a:gd name="connsiteY0" fmla="*/ 0 h 3344862"/>
              <a:gd name="connsiteX1" fmla="*/ 4962524 w 4972049"/>
              <a:gd name="connsiteY1" fmla="*/ 0 h 3344862"/>
              <a:gd name="connsiteX2" fmla="*/ 4972049 w 4972049"/>
              <a:gd name="connsiteY2" fmla="*/ 3344862 h 3344862"/>
              <a:gd name="connsiteX3" fmla="*/ 0 w 4972049"/>
              <a:gd name="connsiteY3" fmla="*/ 3344862 h 3344862"/>
              <a:gd name="connsiteX4" fmla="*/ 1781175 w 4972049"/>
              <a:gd name="connsiteY4" fmla="*/ 0 h 3344862"/>
              <a:gd name="connsiteX0" fmla="*/ 2619375 w 4972049"/>
              <a:gd name="connsiteY0" fmla="*/ 0 h 4913313"/>
              <a:gd name="connsiteX1" fmla="*/ 4962524 w 4972049"/>
              <a:gd name="connsiteY1" fmla="*/ 1568451 h 4913313"/>
              <a:gd name="connsiteX2" fmla="*/ 4972049 w 4972049"/>
              <a:gd name="connsiteY2" fmla="*/ 4913313 h 4913313"/>
              <a:gd name="connsiteX3" fmla="*/ 0 w 4972049"/>
              <a:gd name="connsiteY3" fmla="*/ 4913313 h 4913313"/>
              <a:gd name="connsiteX4" fmla="*/ 2619375 w 4972049"/>
              <a:gd name="connsiteY4" fmla="*/ 0 h 4913313"/>
              <a:gd name="connsiteX0" fmla="*/ 2619375 w 4972049"/>
              <a:gd name="connsiteY0" fmla="*/ 0 h 4913313"/>
              <a:gd name="connsiteX1" fmla="*/ 4972049 w 4972049"/>
              <a:gd name="connsiteY1" fmla="*/ 2 h 4913313"/>
              <a:gd name="connsiteX2" fmla="*/ 4972049 w 4972049"/>
              <a:gd name="connsiteY2" fmla="*/ 4913313 h 4913313"/>
              <a:gd name="connsiteX3" fmla="*/ 0 w 4972049"/>
              <a:gd name="connsiteY3" fmla="*/ 4913313 h 4913313"/>
              <a:gd name="connsiteX4" fmla="*/ 2619375 w 4972049"/>
              <a:gd name="connsiteY4" fmla="*/ 0 h 4913313"/>
              <a:gd name="connsiteX0" fmla="*/ 2619375 w 5143499"/>
              <a:gd name="connsiteY0" fmla="*/ 0 h 4913313"/>
              <a:gd name="connsiteX1" fmla="*/ 5143499 w 5143499"/>
              <a:gd name="connsiteY1" fmla="*/ 0 h 4913313"/>
              <a:gd name="connsiteX2" fmla="*/ 4972049 w 5143499"/>
              <a:gd name="connsiteY2" fmla="*/ 4913313 h 4913313"/>
              <a:gd name="connsiteX3" fmla="*/ 0 w 5143499"/>
              <a:gd name="connsiteY3" fmla="*/ 4913313 h 4913313"/>
              <a:gd name="connsiteX4" fmla="*/ 2619375 w 5143499"/>
              <a:gd name="connsiteY4" fmla="*/ 0 h 4913313"/>
              <a:gd name="connsiteX0" fmla="*/ 2619375 w 5143499"/>
              <a:gd name="connsiteY0" fmla="*/ 0 h 4913314"/>
              <a:gd name="connsiteX1" fmla="*/ 5143499 w 5143499"/>
              <a:gd name="connsiteY1" fmla="*/ 0 h 4913314"/>
              <a:gd name="connsiteX2" fmla="*/ 5143499 w 5143499"/>
              <a:gd name="connsiteY2" fmla="*/ 4913314 h 4913314"/>
              <a:gd name="connsiteX3" fmla="*/ 0 w 5143499"/>
              <a:gd name="connsiteY3" fmla="*/ 4913313 h 4913314"/>
              <a:gd name="connsiteX4" fmla="*/ 2619375 w 5143499"/>
              <a:gd name="connsiteY4" fmla="*/ 0 h 4913314"/>
              <a:gd name="connsiteX0" fmla="*/ 1820862 w 5143499"/>
              <a:gd name="connsiteY0" fmla="*/ 1482726 h 4913314"/>
              <a:gd name="connsiteX1" fmla="*/ 5143499 w 5143499"/>
              <a:gd name="connsiteY1" fmla="*/ 0 h 4913314"/>
              <a:gd name="connsiteX2" fmla="*/ 5143499 w 5143499"/>
              <a:gd name="connsiteY2" fmla="*/ 4913314 h 4913314"/>
              <a:gd name="connsiteX3" fmla="*/ 0 w 5143499"/>
              <a:gd name="connsiteY3" fmla="*/ 4913313 h 4913314"/>
              <a:gd name="connsiteX4" fmla="*/ 1820862 w 5143499"/>
              <a:gd name="connsiteY4" fmla="*/ 1482726 h 4913314"/>
              <a:gd name="connsiteX0" fmla="*/ 1820862 w 5143499"/>
              <a:gd name="connsiteY0" fmla="*/ 0 h 3430588"/>
              <a:gd name="connsiteX1" fmla="*/ 5143499 w 5143499"/>
              <a:gd name="connsiteY1" fmla="*/ 0 h 3430588"/>
              <a:gd name="connsiteX2" fmla="*/ 5143499 w 5143499"/>
              <a:gd name="connsiteY2" fmla="*/ 3430588 h 3430588"/>
              <a:gd name="connsiteX3" fmla="*/ 0 w 5143499"/>
              <a:gd name="connsiteY3" fmla="*/ 3430587 h 3430588"/>
              <a:gd name="connsiteX4" fmla="*/ 1820862 w 5143499"/>
              <a:gd name="connsiteY4" fmla="*/ 0 h 34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499" h="3430588">
                <a:moveTo>
                  <a:pt x="1820862" y="0"/>
                </a:moveTo>
                <a:lnTo>
                  <a:pt x="5143499" y="0"/>
                </a:lnTo>
                <a:lnTo>
                  <a:pt x="5143499" y="3430588"/>
                </a:lnTo>
                <a:lnTo>
                  <a:pt x="0" y="3430587"/>
                </a:lnTo>
                <a:lnTo>
                  <a:pt x="1820862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7861301" y="1944687"/>
            <a:ext cx="4330699" cy="1349376"/>
          </a:xfrm>
          <a:custGeom>
            <a:avLst/>
            <a:gdLst>
              <a:gd name="connsiteX0" fmla="*/ 0 w 4724400"/>
              <a:gd name="connsiteY0" fmla="*/ 0 h 3352800"/>
              <a:gd name="connsiteX1" fmla="*/ 4724400 w 4724400"/>
              <a:gd name="connsiteY1" fmla="*/ 0 h 3352800"/>
              <a:gd name="connsiteX2" fmla="*/ 4724400 w 4724400"/>
              <a:gd name="connsiteY2" fmla="*/ 3352800 h 3352800"/>
              <a:gd name="connsiteX3" fmla="*/ 0 w 4724400"/>
              <a:gd name="connsiteY3" fmla="*/ 3352800 h 3352800"/>
              <a:gd name="connsiteX4" fmla="*/ 0 w 4724400"/>
              <a:gd name="connsiteY4" fmla="*/ 0 h 3352800"/>
              <a:gd name="connsiteX0" fmla="*/ 1781175 w 4724400"/>
              <a:gd name="connsiteY0" fmla="*/ 7938 h 3352800"/>
              <a:gd name="connsiteX1" fmla="*/ 4724400 w 4724400"/>
              <a:gd name="connsiteY1" fmla="*/ 0 h 3352800"/>
              <a:gd name="connsiteX2" fmla="*/ 4724400 w 4724400"/>
              <a:gd name="connsiteY2" fmla="*/ 3352800 h 3352800"/>
              <a:gd name="connsiteX3" fmla="*/ 0 w 4724400"/>
              <a:gd name="connsiteY3" fmla="*/ 3352800 h 3352800"/>
              <a:gd name="connsiteX4" fmla="*/ 1781175 w 4724400"/>
              <a:gd name="connsiteY4" fmla="*/ 7938 h 3352800"/>
              <a:gd name="connsiteX0" fmla="*/ 1781175 w 4962524"/>
              <a:gd name="connsiteY0" fmla="*/ 0 h 3344862"/>
              <a:gd name="connsiteX1" fmla="*/ 4962524 w 4962524"/>
              <a:gd name="connsiteY1" fmla="*/ 0 h 3344862"/>
              <a:gd name="connsiteX2" fmla="*/ 4724400 w 4962524"/>
              <a:gd name="connsiteY2" fmla="*/ 3344862 h 3344862"/>
              <a:gd name="connsiteX3" fmla="*/ 0 w 4962524"/>
              <a:gd name="connsiteY3" fmla="*/ 3344862 h 3344862"/>
              <a:gd name="connsiteX4" fmla="*/ 1781175 w 4962524"/>
              <a:gd name="connsiteY4" fmla="*/ 0 h 3344862"/>
              <a:gd name="connsiteX0" fmla="*/ 1781175 w 4962524"/>
              <a:gd name="connsiteY0" fmla="*/ 0 h 3354387"/>
              <a:gd name="connsiteX1" fmla="*/ 4962524 w 4962524"/>
              <a:gd name="connsiteY1" fmla="*/ 0 h 3354387"/>
              <a:gd name="connsiteX2" fmla="*/ 4962524 w 4962524"/>
              <a:gd name="connsiteY2" fmla="*/ 3354387 h 3354387"/>
              <a:gd name="connsiteX3" fmla="*/ 0 w 4962524"/>
              <a:gd name="connsiteY3" fmla="*/ 3344862 h 3354387"/>
              <a:gd name="connsiteX4" fmla="*/ 1781175 w 4962524"/>
              <a:gd name="connsiteY4" fmla="*/ 0 h 3354387"/>
              <a:gd name="connsiteX0" fmla="*/ 1781175 w 4972049"/>
              <a:gd name="connsiteY0" fmla="*/ 0 h 3344862"/>
              <a:gd name="connsiteX1" fmla="*/ 4962524 w 4972049"/>
              <a:gd name="connsiteY1" fmla="*/ 0 h 3344862"/>
              <a:gd name="connsiteX2" fmla="*/ 4972049 w 4972049"/>
              <a:gd name="connsiteY2" fmla="*/ 3344862 h 3344862"/>
              <a:gd name="connsiteX3" fmla="*/ 0 w 4972049"/>
              <a:gd name="connsiteY3" fmla="*/ 3344862 h 3344862"/>
              <a:gd name="connsiteX4" fmla="*/ 1781175 w 4972049"/>
              <a:gd name="connsiteY4" fmla="*/ 0 h 3344862"/>
              <a:gd name="connsiteX0" fmla="*/ 2619375 w 4972049"/>
              <a:gd name="connsiteY0" fmla="*/ 0 h 4913313"/>
              <a:gd name="connsiteX1" fmla="*/ 4962524 w 4972049"/>
              <a:gd name="connsiteY1" fmla="*/ 1568451 h 4913313"/>
              <a:gd name="connsiteX2" fmla="*/ 4972049 w 4972049"/>
              <a:gd name="connsiteY2" fmla="*/ 4913313 h 4913313"/>
              <a:gd name="connsiteX3" fmla="*/ 0 w 4972049"/>
              <a:gd name="connsiteY3" fmla="*/ 4913313 h 4913313"/>
              <a:gd name="connsiteX4" fmla="*/ 2619375 w 4972049"/>
              <a:gd name="connsiteY4" fmla="*/ 0 h 4913313"/>
              <a:gd name="connsiteX0" fmla="*/ 2619375 w 4972049"/>
              <a:gd name="connsiteY0" fmla="*/ 0 h 4913313"/>
              <a:gd name="connsiteX1" fmla="*/ 4972049 w 4972049"/>
              <a:gd name="connsiteY1" fmla="*/ 2 h 4913313"/>
              <a:gd name="connsiteX2" fmla="*/ 4972049 w 4972049"/>
              <a:gd name="connsiteY2" fmla="*/ 4913313 h 4913313"/>
              <a:gd name="connsiteX3" fmla="*/ 0 w 4972049"/>
              <a:gd name="connsiteY3" fmla="*/ 4913313 h 4913313"/>
              <a:gd name="connsiteX4" fmla="*/ 2619375 w 4972049"/>
              <a:gd name="connsiteY4" fmla="*/ 0 h 4913313"/>
              <a:gd name="connsiteX0" fmla="*/ 2619375 w 5143499"/>
              <a:gd name="connsiteY0" fmla="*/ 0 h 4913313"/>
              <a:gd name="connsiteX1" fmla="*/ 5143499 w 5143499"/>
              <a:gd name="connsiteY1" fmla="*/ 0 h 4913313"/>
              <a:gd name="connsiteX2" fmla="*/ 4972049 w 5143499"/>
              <a:gd name="connsiteY2" fmla="*/ 4913313 h 4913313"/>
              <a:gd name="connsiteX3" fmla="*/ 0 w 5143499"/>
              <a:gd name="connsiteY3" fmla="*/ 4913313 h 4913313"/>
              <a:gd name="connsiteX4" fmla="*/ 2619375 w 5143499"/>
              <a:gd name="connsiteY4" fmla="*/ 0 h 4913313"/>
              <a:gd name="connsiteX0" fmla="*/ 2619375 w 5143499"/>
              <a:gd name="connsiteY0" fmla="*/ 0 h 4913314"/>
              <a:gd name="connsiteX1" fmla="*/ 5143499 w 5143499"/>
              <a:gd name="connsiteY1" fmla="*/ 0 h 4913314"/>
              <a:gd name="connsiteX2" fmla="*/ 5143499 w 5143499"/>
              <a:gd name="connsiteY2" fmla="*/ 4913314 h 4913314"/>
              <a:gd name="connsiteX3" fmla="*/ 0 w 5143499"/>
              <a:gd name="connsiteY3" fmla="*/ 4913313 h 4913314"/>
              <a:gd name="connsiteX4" fmla="*/ 2619375 w 5143499"/>
              <a:gd name="connsiteY4" fmla="*/ 0 h 4913314"/>
              <a:gd name="connsiteX0" fmla="*/ 1820862 w 5143499"/>
              <a:gd name="connsiteY0" fmla="*/ 1482726 h 4913314"/>
              <a:gd name="connsiteX1" fmla="*/ 5143499 w 5143499"/>
              <a:gd name="connsiteY1" fmla="*/ 0 h 4913314"/>
              <a:gd name="connsiteX2" fmla="*/ 5143499 w 5143499"/>
              <a:gd name="connsiteY2" fmla="*/ 4913314 h 4913314"/>
              <a:gd name="connsiteX3" fmla="*/ 0 w 5143499"/>
              <a:gd name="connsiteY3" fmla="*/ 4913313 h 4913314"/>
              <a:gd name="connsiteX4" fmla="*/ 1820862 w 5143499"/>
              <a:gd name="connsiteY4" fmla="*/ 1482726 h 4913314"/>
              <a:gd name="connsiteX0" fmla="*/ 1820862 w 5143499"/>
              <a:gd name="connsiteY0" fmla="*/ 0 h 3430588"/>
              <a:gd name="connsiteX1" fmla="*/ 5143499 w 5143499"/>
              <a:gd name="connsiteY1" fmla="*/ 0 h 3430588"/>
              <a:gd name="connsiteX2" fmla="*/ 5143499 w 5143499"/>
              <a:gd name="connsiteY2" fmla="*/ 3430588 h 3430588"/>
              <a:gd name="connsiteX3" fmla="*/ 0 w 5143499"/>
              <a:gd name="connsiteY3" fmla="*/ 3430587 h 3430588"/>
              <a:gd name="connsiteX4" fmla="*/ 1820862 w 5143499"/>
              <a:gd name="connsiteY4" fmla="*/ 0 h 3430588"/>
              <a:gd name="connsiteX0" fmla="*/ 731837 w 5143499"/>
              <a:gd name="connsiteY0" fmla="*/ 2081212 h 3430588"/>
              <a:gd name="connsiteX1" fmla="*/ 5143499 w 5143499"/>
              <a:gd name="connsiteY1" fmla="*/ 0 h 3430588"/>
              <a:gd name="connsiteX2" fmla="*/ 5143499 w 5143499"/>
              <a:gd name="connsiteY2" fmla="*/ 3430588 h 3430588"/>
              <a:gd name="connsiteX3" fmla="*/ 0 w 5143499"/>
              <a:gd name="connsiteY3" fmla="*/ 3430587 h 3430588"/>
              <a:gd name="connsiteX4" fmla="*/ 731837 w 5143499"/>
              <a:gd name="connsiteY4" fmla="*/ 2081212 h 3430588"/>
              <a:gd name="connsiteX0" fmla="*/ 731837 w 5143499"/>
              <a:gd name="connsiteY0" fmla="*/ 0 h 1349376"/>
              <a:gd name="connsiteX1" fmla="*/ 3022599 w 5143499"/>
              <a:gd name="connsiteY1" fmla="*/ 0 h 1349376"/>
              <a:gd name="connsiteX2" fmla="*/ 5143499 w 5143499"/>
              <a:gd name="connsiteY2" fmla="*/ 1349376 h 1349376"/>
              <a:gd name="connsiteX3" fmla="*/ 0 w 5143499"/>
              <a:gd name="connsiteY3" fmla="*/ 1349375 h 1349376"/>
              <a:gd name="connsiteX4" fmla="*/ 731837 w 5143499"/>
              <a:gd name="connsiteY4" fmla="*/ 0 h 1349376"/>
              <a:gd name="connsiteX0" fmla="*/ 731837 w 3248024"/>
              <a:gd name="connsiteY0" fmla="*/ 0 h 1349376"/>
              <a:gd name="connsiteX1" fmla="*/ 3022599 w 3248024"/>
              <a:gd name="connsiteY1" fmla="*/ 0 h 1349376"/>
              <a:gd name="connsiteX2" fmla="*/ 3248024 w 3248024"/>
              <a:gd name="connsiteY2" fmla="*/ 1349376 h 1349376"/>
              <a:gd name="connsiteX3" fmla="*/ 0 w 3248024"/>
              <a:gd name="connsiteY3" fmla="*/ 1349375 h 1349376"/>
              <a:gd name="connsiteX4" fmla="*/ 731837 w 3248024"/>
              <a:gd name="connsiteY4" fmla="*/ 0 h 1349376"/>
              <a:gd name="connsiteX0" fmla="*/ 731837 w 3248024"/>
              <a:gd name="connsiteY0" fmla="*/ 0 h 1349376"/>
              <a:gd name="connsiteX1" fmla="*/ 3248024 w 3248024"/>
              <a:gd name="connsiteY1" fmla="*/ 0 h 1349376"/>
              <a:gd name="connsiteX2" fmla="*/ 3248024 w 3248024"/>
              <a:gd name="connsiteY2" fmla="*/ 1349376 h 1349376"/>
              <a:gd name="connsiteX3" fmla="*/ 0 w 3248024"/>
              <a:gd name="connsiteY3" fmla="*/ 1349375 h 1349376"/>
              <a:gd name="connsiteX4" fmla="*/ 731837 w 3248024"/>
              <a:gd name="connsiteY4" fmla="*/ 0 h 134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024" h="1349376">
                <a:moveTo>
                  <a:pt x="731837" y="0"/>
                </a:moveTo>
                <a:lnTo>
                  <a:pt x="3248024" y="0"/>
                </a:lnTo>
                <a:lnTo>
                  <a:pt x="3248024" y="1349376"/>
                </a:lnTo>
                <a:lnTo>
                  <a:pt x="0" y="1349375"/>
                </a:lnTo>
                <a:lnTo>
                  <a:pt x="731837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01134" y="422275"/>
            <a:ext cx="8235951" cy="3778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01133" y="800101"/>
            <a:ext cx="8235951" cy="4095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375A8A-23F4-4063-BF5D-AACA5B32A4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1133" y="1944688"/>
            <a:ext cx="5308600" cy="444817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None/>
              <a:defRPr sz="1600">
                <a:solidFill>
                  <a:schemeClr val="tx1"/>
                </a:solidFill>
              </a:defRPr>
            </a:lvl1pPr>
            <a:lvl2pPr marL="457200" indent="-228600">
              <a:defRPr sz="1600">
                <a:solidFill>
                  <a:schemeClr val="tx2"/>
                </a:solidFill>
              </a:defRPr>
            </a:lvl2pPr>
            <a:lvl3pPr marL="685800" indent="-228600">
              <a:defRPr sz="1600">
                <a:solidFill>
                  <a:schemeClr val="tx2"/>
                </a:solidFill>
              </a:defRPr>
            </a:lvl3pPr>
            <a:lvl4pPr marL="914400" indent="-228600">
              <a:defRPr sz="1600">
                <a:solidFill>
                  <a:schemeClr val="tx2"/>
                </a:solidFill>
              </a:defRPr>
            </a:lvl4pPr>
            <a:lvl5pPr marL="1143000" indent="-228600">
              <a:defRPr sz="160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61100" y="1944688"/>
            <a:ext cx="5325533" cy="444817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None/>
              <a:defRPr sz="1600">
                <a:solidFill>
                  <a:schemeClr val="tx1"/>
                </a:solidFill>
              </a:defRPr>
            </a:lvl1pPr>
            <a:lvl2pPr marL="457200" indent="-228600">
              <a:defRPr sz="1600">
                <a:solidFill>
                  <a:schemeClr val="tx2"/>
                </a:solidFill>
              </a:defRPr>
            </a:lvl2pPr>
            <a:lvl3pPr marL="685800" indent="-228600">
              <a:defRPr sz="1600">
                <a:solidFill>
                  <a:schemeClr val="tx2"/>
                </a:solidFill>
              </a:defRPr>
            </a:lvl3pPr>
            <a:lvl4pPr marL="914400" indent="-228600">
              <a:defRPr sz="1600">
                <a:solidFill>
                  <a:schemeClr val="tx2"/>
                </a:solidFill>
              </a:defRPr>
            </a:lvl4pPr>
            <a:lvl5pPr marL="1143000" indent="-228600">
              <a:defRPr sz="160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1134" y="422275"/>
            <a:ext cx="8235951" cy="3778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01133" y="800101"/>
            <a:ext cx="8235951" cy="4095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7375A8A-23F4-4063-BF5D-AACA5B32A4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1133" y="1944688"/>
            <a:ext cx="5308600" cy="2798763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None/>
              <a:defRPr sz="1600">
                <a:solidFill>
                  <a:schemeClr val="tx1"/>
                </a:solidFill>
              </a:defRPr>
            </a:lvl1pPr>
            <a:lvl2pPr marL="457200" indent="-228600">
              <a:defRPr sz="1600">
                <a:solidFill>
                  <a:schemeClr val="tx2"/>
                </a:solidFill>
              </a:defRPr>
            </a:lvl2pPr>
            <a:lvl3pPr marL="685800" indent="-228600">
              <a:defRPr sz="1600">
                <a:solidFill>
                  <a:schemeClr val="tx2"/>
                </a:solidFill>
              </a:defRPr>
            </a:lvl3pPr>
            <a:lvl4pPr marL="914400" indent="-228600">
              <a:defRPr sz="1600">
                <a:solidFill>
                  <a:schemeClr val="tx2"/>
                </a:solidFill>
              </a:defRPr>
            </a:lvl4pPr>
            <a:lvl5pPr marL="1143000" indent="-228600">
              <a:defRPr sz="160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61100" y="1944688"/>
            <a:ext cx="5325533" cy="2798763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None/>
              <a:defRPr sz="1600">
                <a:solidFill>
                  <a:schemeClr val="tx1"/>
                </a:solidFill>
              </a:defRPr>
            </a:lvl1pPr>
            <a:lvl2pPr marL="457200" indent="-228600">
              <a:defRPr sz="1600">
                <a:solidFill>
                  <a:schemeClr val="tx2"/>
                </a:solidFill>
              </a:defRPr>
            </a:lvl2pPr>
            <a:lvl3pPr marL="685800" indent="-228600">
              <a:defRPr sz="1600">
                <a:solidFill>
                  <a:schemeClr val="tx2"/>
                </a:solidFill>
              </a:defRPr>
            </a:lvl3pPr>
            <a:lvl4pPr marL="914400" indent="-228600">
              <a:defRPr sz="1600">
                <a:solidFill>
                  <a:schemeClr val="tx2"/>
                </a:solidFill>
              </a:defRPr>
            </a:lvl4pPr>
            <a:lvl5pPr marL="1143000" indent="-228600">
              <a:defRPr sz="160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00234" y="4921250"/>
            <a:ext cx="6091767" cy="1936750"/>
          </a:xfrm>
          <a:custGeom>
            <a:avLst/>
            <a:gdLst>
              <a:gd name="connsiteX0" fmla="*/ 0 w 4724400"/>
              <a:gd name="connsiteY0" fmla="*/ 0 h 3352800"/>
              <a:gd name="connsiteX1" fmla="*/ 4724400 w 4724400"/>
              <a:gd name="connsiteY1" fmla="*/ 0 h 3352800"/>
              <a:gd name="connsiteX2" fmla="*/ 4724400 w 4724400"/>
              <a:gd name="connsiteY2" fmla="*/ 3352800 h 3352800"/>
              <a:gd name="connsiteX3" fmla="*/ 0 w 4724400"/>
              <a:gd name="connsiteY3" fmla="*/ 3352800 h 3352800"/>
              <a:gd name="connsiteX4" fmla="*/ 0 w 4724400"/>
              <a:gd name="connsiteY4" fmla="*/ 0 h 3352800"/>
              <a:gd name="connsiteX0" fmla="*/ 1781175 w 4724400"/>
              <a:gd name="connsiteY0" fmla="*/ 7938 h 3352800"/>
              <a:gd name="connsiteX1" fmla="*/ 4724400 w 4724400"/>
              <a:gd name="connsiteY1" fmla="*/ 0 h 3352800"/>
              <a:gd name="connsiteX2" fmla="*/ 4724400 w 4724400"/>
              <a:gd name="connsiteY2" fmla="*/ 3352800 h 3352800"/>
              <a:gd name="connsiteX3" fmla="*/ 0 w 4724400"/>
              <a:gd name="connsiteY3" fmla="*/ 3352800 h 3352800"/>
              <a:gd name="connsiteX4" fmla="*/ 1781175 w 4724400"/>
              <a:gd name="connsiteY4" fmla="*/ 7938 h 3352800"/>
              <a:gd name="connsiteX0" fmla="*/ 1781175 w 4962524"/>
              <a:gd name="connsiteY0" fmla="*/ 0 h 3344862"/>
              <a:gd name="connsiteX1" fmla="*/ 4962524 w 4962524"/>
              <a:gd name="connsiteY1" fmla="*/ 0 h 3344862"/>
              <a:gd name="connsiteX2" fmla="*/ 4724400 w 4962524"/>
              <a:gd name="connsiteY2" fmla="*/ 3344862 h 3344862"/>
              <a:gd name="connsiteX3" fmla="*/ 0 w 4962524"/>
              <a:gd name="connsiteY3" fmla="*/ 3344862 h 3344862"/>
              <a:gd name="connsiteX4" fmla="*/ 1781175 w 4962524"/>
              <a:gd name="connsiteY4" fmla="*/ 0 h 3344862"/>
              <a:gd name="connsiteX0" fmla="*/ 1781175 w 4962524"/>
              <a:gd name="connsiteY0" fmla="*/ 0 h 3354387"/>
              <a:gd name="connsiteX1" fmla="*/ 4962524 w 4962524"/>
              <a:gd name="connsiteY1" fmla="*/ 0 h 3354387"/>
              <a:gd name="connsiteX2" fmla="*/ 4962524 w 4962524"/>
              <a:gd name="connsiteY2" fmla="*/ 3354387 h 3354387"/>
              <a:gd name="connsiteX3" fmla="*/ 0 w 4962524"/>
              <a:gd name="connsiteY3" fmla="*/ 3344862 h 3354387"/>
              <a:gd name="connsiteX4" fmla="*/ 1781175 w 4962524"/>
              <a:gd name="connsiteY4" fmla="*/ 0 h 3354387"/>
              <a:gd name="connsiteX0" fmla="*/ 1781175 w 4972049"/>
              <a:gd name="connsiteY0" fmla="*/ 0 h 3344862"/>
              <a:gd name="connsiteX1" fmla="*/ 4962524 w 4972049"/>
              <a:gd name="connsiteY1" fmla="*/ 0 h 3344862"/>
              <a:gd name="connsiteX2" fmla="*/ 4972049 w 4972049"/>
              <a:gd name="connsiteY2" fmla="*/ 3344862 h 3344862"/>
              <a:gd name="connsiteX3" fmla="*/ 0 w 4972049"/>
              <a:gd name="connsiteY3" fmla="*/ 3344862 h 3344862"/>
              <a:gd name="connsiteX4" fmla="*/ 1781175 w 4972049"/>
              <a:gd name="connsiteY4" fmla="*/ 0 h 3344862"/>
              <a:gd name="connsiteX0" fmla="*/ 2619375 w 4972049"/>
              <a:gd name="connsiteY0" fmla="*/ 0 h 4913313"/>
              <a:gd name="connsiteX1" fmla="*/ 4962524 w 4972049"/>
              <a:gd name="connsiteY1" fmla="*/ 1568451 h 4913313"/>
              <a:gd name="connsiteX2" fmla="*/ 4972049 w 4972049"/>
              <a:gd name="connsiteY2" fmla="*/ 4913313 h 4913313"/>
              <a:gd name="connsiteX3" fmla="*/ 0 w 4972049"/>
              <a:gd name="connsiteY3" fmla="*/ 4913313 h 4913313"/>
              <a:gd name="connsiteX4" fmla="*/ 2619375 w 4972049"/>
              <a:gd name="connsiteY4" fmla="*/ 0 h 4913313"/>
              <a:gd name="connsiteX0" fmla="*/ 2619375 w 4972049"/>
              <a:gd name="connsiteY0" fmla="*/ 0 h 4913313"/>
              <a:gd name="connsiteX1" fmla="*/ 4972049 w 4972049"/>
              <a:gd name="connsiteY1" fmla="*/ 2 h 4913313"/>
              <a:gd name="connsiteX2" fmla="*/ 4972049 w 4972049"/>
              <a:gd name="connsiteY2" fmla="*/ 4913313 h 4913313"/>
              <a:gd name="connsiteX3" fmla="*/ 0 w 4972049"/>
              <a:gd name="connsiteY3" fmla="*/ 4913313 h 4913313"/>
              <a:gd name="connsiteX4" fmla="*/ 2619375 w 4972049"/>
              <a:gd name="connsiteY4" fmla="*/ 0 h 4913313"/>
              <a:gd name="connsiteX0" fmla="*/ 2619375 w 5143499"/>
              <a:gd name="connsiteY0" fmla="*/ 0 h 4913313"/>
              <a:gd name="connsiteX1" fmla="*/ 5143499 w 5143499"/>
              <a:gd name="connsiteY1" fmla="*/ 0 h 4913313"/>
              <a:gd name="connsiteX2" fmla="*/ 4972049 w 5143499"/>
              <a:gd name="connsiteY2" fmla="*/ 4913313 h 4913313"/>
              <a:gd name="connsiteX3" fmla="*/ 0 w 5143499"/>
              <a:gd name="connsiteY3" fmla="*/ 4913313 h 4913313"/>
              <a:gd name="connsiteX4" fmla="*/ 2619375 w 5143499"/>
              <a:gd name="connsiteY4" fmla="*/ 0 h 4913313"/>
              <a:gd name="connsiteX0" fmla="*/ 2619375 w 5143499"/>
              <a:gd name="connsiteY0" fmla="*/ 0 h 4913314"/>
              <a:gd name="connsiteX1" fmla="*/ 5143499 w 5143499"/>
              <a:gd name="connsiteY1" fmla="*/ 0 h 4913314"/>
              <a:gd name="connsiteX2" fmla="*/ 5143499 w 5143499"/>
              <a:gd name="connsiteY2" fmla="*/ 4913314 h 4913314"/>
              <a:gd name="connsiteX3" fmla="*/ 0 w 5143499"/>
              <a:gd name="connsiteY3" fmla="*/ 4913313 h 4913314"/>
              <a:gd name="connsiteX4" fmla="*/ 2619375 w 5143499"/>
              <a:gd name="connsiteY4" fmla="*/ 0 h 4913314"/>
              <a:gd name="connsiteX0" fmla="*/ 1820862 w 5143499"/>
              <a:gd name="connsiteY0" fmla="*/ 1482726 h 4913314"/>
              <a:gd name="connsiteX1" fmla="*/ 5143499 w 5143499"/>
              <a:gd name="connsiteY1" fmla="*/ 0 h 4913314"/>
              <a:gd name="connsiteX2" fmla="*/ 5143499 w 5143499"/>
              <a:gd name="connsiteY2" fmla="*/ 4913314 h 4913314"/>
              <a:gd name="connsiteX3" fmla="*/ 0 w 5143499"/>
              <a:gd name="connsiteY3" fmla="*/ 4913313 h 4913314"/>
              <a:gd name="connsiteX4" fmla="*/ 1820862 w 5143499"/>
              <a:gd name="connsiteY4" fmla="*/ 1482726 h 4913314"/>
              <a:gd name="connsiteX0" fmla="*/ 1820862 w 5143499"/>
              <a:gd name="connsiteY0" fmla="*/ 0 h 3430588"/>
              <a:gd name="connsiteX1" fmla="*/ 5143499 w 5143499"/>
              <a:gd name="connsiteY1" fmla="*/ 0 h 3430588"/>
              <a:gd name="connsiteX2" fmla="*/ 5143499 w 5143499"/>
              <a:gd name="connsiteY2" fmla="*/ 3430588 h 3430588"/>
              <a:gd name="connsiteX3" fmla="*/ 0 w 5143499"/>
              <a:gd name="connsiteY3" fmla="*/ 3430587 h 3430588"/>
              <a:gd name="connsiteX4" fmla="*/ 1820862 w 5143499"/>
              <a:gd name="connsiteY4" fmla="*/ 0 h 3430588"/>
              <a:gd name="connsiteX0" fmla="*/ 1030287 w 5143499"/>
              <a:gd name="connsiteY0" fmla="*/ 1493837 h 3430588"/>
              <a:gd name="connsiteX1" fmla="*/ 5143499 w 5143499"/>
              <a:gd name="connsiteY1" fmla="*/ 0 h 3430588"/>
              <a:gd name="connsiteX2" fmla="*/ 5143499 w 5143499"/>
              <a:gd name="connsiteY2" fmla="*/ 3430588 h 3430588"/>
              <a:gd name="connsiteX3" fmla="*/ 0 w 5143499"/>
              <a:gd name="connsiteY3" fmla="*/ 3430587 h 3430588"/>
              <a:gd name="connsiteX4" fmla="*/ 1030287 w 5143499"/>
              <a:gd name="connsiteY4" fmla="*/ 1493837 h 3430588"/>
              <a:gd name="connsiteX0" fmla="*/ 1030287 w 5143499"/>
              <a:gd name="connsiteY0" fmla="*/ 0 h 1936751"/>
              <a:gd name="connsiteX1" fmla="*/ 5143499 w 5143499"/>
              <a:gd name="connsiteY1" fmla="*/ 0 h 1936751"/>
              <a:gd name="connsiteX2" fmla="*/ 5143499 w 5143499"/>
              <a:gd name="connsiteY2" fmla="*/ 1936751 h 1936751"/>
              <a:gd name="connsiteX3" fmla="*/ 0 w 5143499"/>
              <a:gd name="connsiteY3" fmla="*/ 1936750 h 1936751"/>
              <a:gd name="connsiteX4" fmla="*/ 1030287 w 5143499"/>
              <a:gd name="connsiteY4" fmla="*/ 0 h 1936751"/>
              <a:gd name="connsiteX0" fmla="*/ 1030287 w 5143499"/>
              <a:gd name="connsiteY0" fmla="*/ 0 h 1936751"/>
              <a:gd name="connsiteX1" fmla="*/ 4581524 w 5143499"/>
              <a:gd name="connsiteY1" fmla="*/ 0 h 1936751"/>
              <a:gd name="connsiteX2" fmla="*/ 5143499 w 5143499"/>
              <a:gd name="connsiteY2" fmla="*/ 1936751 h 1936751"/>
              <a:gd name="connsiteX3" fmla="*/ 0 w 5143499"/>
              <a:gd name="connsiteY3" fmla="*/ 1936750 h 1936751"/>
              <a:gd name="connsiteX4" fmla="*/ 1030287 w 5143499"/>
              <a:gd name="connsiteY4" fmla="*/ 0 h 1936751"/>
              <a:gd name="connsiteX0" fmla="*/ 1030287 w 4581524"/>
              <a:gd name="connsiteY0" fmla="*/ 0 h 1936751"/>
              <a:gd name="connsiteX1" fmla="*/ 4581524 w 4581524"/>
              <a:gd name="connsiteY1" fmla="*/ 0 h 1936751"/>
              <a:gd name="connsiteX2" fmla="*/ 4581524 w 4581524"/>
              <a:gd name="connsiteY2" fmla="*/ 1936751 h 1936751"/>
              <a:gd name="connsiteX3" fmla="*/ 0 w 4581524"/>
              <a:gd name="connsiteY3" fmla="*/ 1936750 h 1936751"/>
              <a:gd name="connsiteX4" fmla="*/ 1030287 w 4581524"/>
              <a:gd name="connsiteY4" fmla="*/ 0 h 1936751"/>
              <a:gd name="connsiteX0" fmla="*/ 1030287 w 5429249"/>
              <a:gd name="connsiteY0" fmla="*/ 0 h 1936751"/>
              <a:gd name="connsiteX1" fmla="*/ 5429249 w 5429249"/>
              <a:gd name="connsiteY1" fmla="*/ 0 h 1936751"/>
              <a:gd name="connsiteX2" fmla="*/ 4581524 w 5429249"/>
              <a:gd name="connsiteY2" fmla="*/ 1936751 h 1936751"/>
              <a:gd name="connsiteX3" fmla="*/ 0 w 5429249"/>
              <a:gd name="connsiteY3" fmla="*/ 1936750 h 1936751"/>
              <a:gd name="connsiteX4" fmla="*/ 1030287 w 5429249"/>
              <a:gd name="connsiteY4" fmla="*/ 0 h 1936751"/>
              <a:gd name="connsiteX0" fmla="*/ 1030287 w 5429249"/>
              <a:gd name="connsiteY0" fmla="*/ 0 h 1936750"/>
              <a:gd name="connsiteX1" fmla="*/ 5429249 w 5429249"/>
              <a:gd name="connsiteY1" fmla="*/ 0 h 1936750"/>
              <a:gd name="connsiteX2" fmla="*/ 5429249 w 5429249"/>
              <a:gd name="connsiteY2" fmla="*/ 1936750 h 1936750"/>
              <a:gd name="connsiteX3" fmla="*/ 0 w 5429249"/>
              <a:gd name="connsiteY3" fmla="*/ 1936750 h 1936750"/>
              <a:gd name="connsiteX4" fmla="*/ 1030287 w 5429249"/>
              <a:gd name="connsiteY4" fmla="*/ 0 h 1936750"/>
              <a:gd name="connsiteX0" fmla="*/ 1030287 w 5429249"/>
              <a:gd name="connsiteY0" fmla="*/ 0 h 1936750"/>
              <a:gd name="connsiteX1" fmla="*/ 4568825 w 5429249"/>
              <a:gd name="connsiteY1" fmla="*/ 0 h 1936750"/>
              <a:gd name="connsiteX2" fmla="*/ 5429249 w 5429249"/>
              <a:gd name="connsiteY2" fmla="*/ 1936750 h 1936750"/>
              <a:gd name="connsiteX3" fmla="*/ 0 w 5429249"/>
              <a:gd name="connsiteY3" fmla="*/ 1936750 h 1936750"/>
              <a:gd name="connsiteX4" fmla="*/ 1030287 w 5429249"/>
              <a:gd name="connsiteY4" fmla="*/ 0 h 1936750"/>
              <a:gd name="connsiteX0" fmla="*/ 1030287 w 4568825"/>
              <a:gd name="connsiteY0" fmla="*/ 0 h 1936750"/>
              <a:gd name="connsiteX1" fmla="*/ 4568825 w 4568825"/>
              <a:gd name="connsiteY1" fmla="*/ 0 h 1936750"/>
              <a:gd name="connsiteX2" fmla="*/ 4568825 w 4568825"/>
              <a:gd name="connsiteY2" fmla="*/ 1936750 h 1936750"/>
              <a:gd name="connsiteX3" fmla="*/ 0 w 4568825"/>
              <a:gd name="connsiteY3" fmla="*/ 1936750 h 1936750"/>
              <a:gd name="connsiteX4" fmla="*/ 1030287 w 4568825"/>
              <a:gd name="connsiteY4" fmla="*/ 0 h 193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8825" h="1936750">
                <a:moveTo>
                  <a:pt x="1030287" y="0"/>
                </a:moveTo>
                <a:lnTo>
                  <a:pt x="4568825" y="0"/>
                </a:lnTo>
                <a:lnTo>
                  <a:pt x="4568825" y="1936750"/>
                </a:lnTo>
                <a:lnTo>
                  <a:pt x="0" y="1936750"/>
                </a:lnTo>
                <a:lnTo>
                  <a:pt x="1030287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4921250"/>
            <a:ext cx="7188200" cy="1936750"/>
          </a:xfrm>
          <a:custGeom>
            <a:avLst/>
            <a:gdLst>
              <a:gd name="connsiteX0" fmla="*/ 0 w 5581650"/>
              <a:gd name="connsiteY0" fmla="*/ 0 h 1936750"/>
              <a:gd name="connsiteX1" fmla="*/ 5581650 w 5581650"/>
              <a:gd name="connsiteY1" fmla="*/ 0 h 1936750"/>
              <a:gd name="connsiteX2" fmla="*/ 5581650 w 5581650"/>
              <a:gd name="connsiteY2" fmla="*/ 1936750 h 1936750"/>
              <a:gd name="connsiteX3" fmla="*/ 0 w 5581650"/>
              <a:gd name="connsiteY3" fmla="*/ 1936750 h 1936750"/>
              <a:gd name="connsiteX4" fmla="*/ 0 w 5581650"/>
              <a:gd name="connsiteY4" fmla="*/ 0 h 1936750"/>
              <a:gd name="connsiteX0" fmla="*/ 0 w 5581650"/>
              <a:gd name="connsiteY0" fmla="*/ 0 h 1936750"/>
              <a:gd name="connsiteX1" fmla="*/ 5581650 w 5581650"/>
              <a:gd name="connsiteY1" fmla="*/ 0 h 1936750"/>
              <a:gd name="connsiteX2" fmla="*/ 4562476 w 5581650"/>
              <a:gd name="connsiteY2" fmla="*/ 1936750 h 1936750"/>
              <a:gd name="connsiteX3" fmla="*/ 0 w 5581650"/>
              <a:gd name="connsiteY3" fmla="*/ 1936750 h 1936750"/>
              <a:gd name="connsiteX4" fmla="*/ 0 w 5581650"/>
              <a:gd name="connsiteY4" fmla="*/ 0 h 1936750"/>
              <a:gd name="connsiteX0" fmla="*/ 161925 w 5581650"/>
              <a:gd name="connsiteY0" fmla="*/ 0 h 1936750"/>
              <a:gd name="connsiteX1" fmla="*/ 5581650 w 5581650"/>
              <a:gd name="connsiteY1" fmla="*/ 0 h 1936750"/>
              <a:gd name="connsiteX2" fmla="*/ 4562476 w 5581650"/>
              <a:gd name="connsiteY2" fmla="*/ 1936750 h 1936750"/>
              <a:gd name="connsiteX3" fmla="*/ 0 w 5581650"/>
              <a:gd name="connsiteY3" fmla="*/ 1936750 h 1936750"/>
              <a:gd name="connsiteX4" fmla="*/ 161925 w 5581650"/>
              <a:gd name="connsiteY4" fmla="*/ 0 h 1936750"/>
              <a:gd name="connsiteX0" fmla="*/ 0 w 5419725"/>
              <a:gd name="connsiteY0" fmla="*/ 0 h 1936751"/>
              <a:gd name="connsiteX1" fmla="*/ 5419725 w 5419725"/>
              <a:gd name="connsiteY1" fmla="*/ 0 h 1936751"/>
              <a:gd name="connsiteX2" fmla="*/ 4400551 w 5419725"/>
              <a:gd name="connsiteY2" fmla="*/ 1936750 h 1936751"/>
              <a:gd name="connsiteX3" fmla="*/ 0 w 5419725"/>
              <a:gd name="connsiteY3" fmla="*/ 1936751 h 1936751"/>
              <a:gd name="connsiteX4" fmla="*/ 0 w 5419725"/>
              <a:gd name="connsiteY4" fmla="*/ 0 h 1936751"/>
              <a:gd name="connsiteX0" fmla="*/ 838200 w 5419725"/>
              <a:gd name="connsiteY0" fmla="*/ 0 h 1936751"/>
              <a:gd name="connsiteX1" fmla="*/ 5419725 w 5419725"/>
              <a:gd name="connsiteY1" fmla="*/ 0 h 1936751"/>
              <a:gd name="connsiteX2" fmla="*/ 4400551 w 5419725"/>
              <a:gd name="connsiteY2" fmla="*/ 1936750 h 1936751"/>
              <a:gd name="connsiteX3" fmla="*/ 0 w 5419725"/>
              <a:gd name="connsiteY3" fmla="*/ 1936751 h 1936751"/>
              <a:gd name="connsiteX4" fmla="*/ 838200 w 5419725"/>
              <a:gd name="connsiteY4" fmla="*/ 0 h 1936751"/>
              <a:gd name="connsiteX0" fmla="*/ 0 w 4581525"/>
              <a:gd name="connsiteY0" fmla="*/ 0 h 1936750"/>
              <a:gd name="connsiteX1" fmla="*/ 4581525 w 4581525"/>
              <a:gd name="connsiteY1" fmla="*/ 0 h 1936750"/>
              <a:gd name="connsiteX2" fmla="*/ 3562351 w 4581525"/>
              <a:gd name="connsiteY2" fmla="*/ 1936750 h 1936750"/>
              <a:gd name="connsiteX3" fmla="*/ 0 w 4581525"/>
              <a:gd name="connsiteY3" fmla="*/ 1936750 h 1936750"/>
              <a:gd name="connsiteX4" fmla="*/ 0 w 4581525"/>
              <a:gd name="connsiteY4" fmla="*/ 0 h 1936750"/>
              <a:gd name="connsiteX0" fmla="*/ 0 w 4581525"/>
              <a:gd name="connsiteY0" fmla="*/ 0 h 1936750"/>
              <a:gd name="connsiteX1" fmla="*/ 4581525 w 4581525"/>
              <a:gd name="connsiteY1" fmla="*/ 0 h 1936750"/>
              <a:gd name="connsiteX2" fmla="*/ 3562351 w 4581525"/>
              <a:gd name="connsiteY2" fmla="*/ 1936750 h 1936750"/>
              <a:gd name="connsiteX3" fmla="*/ 0 w 4581525"/>
              <a:gd name="connsiteY3" fmla="*/ 1936750 h 1936750"/>
              <a:gd name="connsiteX4" fmla="*/ 0 w 4581525"/>
              <a:gd name="connsiteY4" fmla="*/ 0 h 1936750"/>
              <a:gd name="connsiteX0" fmla="*/ 0 w 4581525"/>
              <a:gd name="connsiteY0" fmla="*/ 0 h 1936750"/>
              <a:gd name="connsiteX1" fmla="*/ 4581525 w 4581525"/>
              <a:gd name="connsiteY1" fmla="*/ 0 h 1936750"/>
              <a:gd name="connsiteX2" fmla="*/ 2695575 w 4581525"/>
              <a:gd name="connsiteY2" fmla="*/ 1936750 h 1936750"/>
              <a:gd name="connsiteX3" fmla="*/ 0 w 4581525"/>
              <a:gd name="connsiteY3" fmla="*/ 1936750 h 1936750"/>
              <a:gd name="connsiteX4" fmla="*/ 0 w 4581525"/>
              <a:gd name="connsiteY4" fmla="*/ 0 h 1936750"/>
              <a:gd name="connsiteX0" fmla="*/ 0 w 4581525"/>
              <a:gd name="connsiteY0" fmla="*/ 0 h 1936750"/>
              <a:gd name="connsiteX1" fmla="*/ 4581525 w 4581525"/>
              <a:gd name="connsiteY1" fmla="*/ 0 h 1936750"/>
              <a:gd name="connsiteX2" fmla="*/ 3543300 w 4581525"/>
              <a:gd name="connsiteY2" fmla="*/ 1936750 h 1936750"/>
              <a:gd name="connsiteX3" fmla="*/ 0 w 4581525"/>
              <a:gd name="connsiteY3" fmla="*/ 1936750 h 1936750"/>
              <a:gd name="connsiteX4" fmla="*/ 0 w 4581525"/>
              <a:gd name="connsiteY4" fmla="*/ 0 h 1936750"/>
              <a:gd name="connsiteX0" fmla="*/ 0 w 5353050"/>
              <a:gd name="connsiteY0" fmla="*/ 0 h 1936750"/>
              <a:gd name="connsiteX1" fmla="*/ 5353050 w 5353050"/>
              <a:gd name="connsiteY1" fmla="*/ 0 h 1936750"/>
              <a:gd name="connsiteX2" fmla="*/ 4314825 w 5353050"/>
              <a:gd name="connsiteY2" fmla="*/ 1936750 h 1936750"/>
              <a:gd name="connsiteX3" fmla="*/ 771525 w 5353050"/>
              <a:gd name="connsiteY3" fmla="*/ 1936750 h 1936750"/>
              <a:gd name="connsiteX4" fmla="*/ 0 w 5353050"/>
              <a:gd name="connsiteY4" fmla="*/ 0 h 1936750"/>
              <a:gd name="connsiteX0" fmla="*/ 0 w 5353050"/>
              <a:gd name="connsiteY0" fmla="*/ 0 h 1936750"/>
              <a:gd name="connsiteX1" fmla="*/ 5353050 w 5353050"/>
              <a:gd name="connsiteY1" fmla="*/ 0 h 1936750"/>
              <a:gd name="connsiteX2" fmla="*/ 4314825 w 5353050"/>
              <a:gd name="connsiteY2" fmla="*/ 1936750 h 1936750"/>
              <a:gd name="connsiteX3" fmla="*/ 0 w 5353050"/>
              <a:gd name="connsiteY3" fmla="*/ 1936750 h 1936750"/>
              <a:gd name="connsiteX4" fmla="*/ 0 w 5353050"/>
              <a:gd name="connsiteY4" fmla="*/ 0 h 1936750"/>
              <a:gd name="connsiteX0" fmla="*/ 0 w 5391150"/>
              <a:gd name="connsiteY0" fmla="*/ 0 h 1936750"/>
              <a:gd name="connsiteX1" fmla="*/ 5391150 w 5391150"/>
              <a:gd name="connsiteY1" fmla="*/ 0 h 1936750"/>
              <a:gd name="connsiteX2" fmla="*/ 4352925 w 5391150"/>
              <a:gd name="connsiteY2" fmla="*/ 1936750 h 1936750"/>
              <a:gd name="connsiteX3" fmla="*/ 38100 w 5391150"/>
              <a:gd name="connsiteY3" fmla="*/ 1936750 h 1936750"/>
              <a:gd name="connsiteX4" fmla="*/ 0 w 5391150"/>
              <a:gd name="connsiteY4" fmla="*/ 0 h 1936750"/>
              <a:gd name="connsiteX0" fmla="*/ 0 w 5391150"/>
              <a:gd name="connsiteY0" fmla="*/ 0 h 1936750"/>
              <a:gd name="connsiteX1" fmla="*/ 5391150 w 5391150"/>
              <a:gd name="connsiteY1" fmla="*/ 0 h 1936750"/>
              <a:gd name="connsiteX2" fmla="*/ 4352925 w 5391150"/>
              <a:gd name="connsiteY2" fmla="*/ 1936750 h 1936750"/>
              <a:gd name="connsiteX3" fmla="*/ 0 w 5391150"/>
              <a:gd name="connsiteY3" fmla="*/ 1936750 h 1936750"/>
              <a:gd name="connsiteX4" fmla="*/ 0 w 5391150"/>
              <a:gd name="connsiteY4" fmla="*/ 0 h 193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1150" h="1936750">
                <a:moveTo>
                  <a:pt x="0" y="0"/>
                </a:moveTo>
                <a:lnTo>
                  <a:pt x="5391150" y="0"/>
                </a:lnTo>
                <a:lnTo>
                  <a:pt x="4352925" y="1936750"/>
                </a:lnTo>
                <a:lnTo>
                  <a:pt x="0" y="1936750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01134" y="422275"/>
            <a:ext cx="8235951" cy="3778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01133" y="800101"/>
            <a:ext cx="8235951" cy="4095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375A8A-23F4-4063-BF5D-AACA5B32A4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2476" y="650815"/>
            <a:ext cx="2407295" cy="50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01133" y="1232117"/>
            <a:ext cx="10981267" cy="0"/>
          </a:xfrm>
          <a:prstGeom prst="line">
            <a:avLst/>
          </a:prstGeom>
          <a:ln w="6350">
            <a:solidFill>
              <a:srgbClr val="A7A8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774325" y="6356351"/>
            <a:ext cx="808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01134" y="6420149"/>
            <a:ext cx="4961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Первый</a:t>
            </a:r>
            <a:r>
              <a:rPr lang="ru-RU" sz="1000" baseline="0" dirty="0" smtClean="0"/>
              <a:t> туристский форум</a:t>
            </a:r>
            <a:r>
              <a:rPr lang="en-US" sz="1000" baseline="0" dirty="0" smtClean="0"/>
              <a:t> </a:t>
            </a:r>
            <a:r>
              <a:rPr lang="en-US" sz="1000" dirty="0" smtClean="0"/>
              <a:t>|  Cushman &amp; Wakefield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91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9" r:id="rId13"/>
    <p:sldLayoutId id="2147483711" r:id="rId14"/>
    <p:sldLayoutId id="2147483713" r:id="rId15"/>
    <p:sldLayoutId id="2147483721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mailto:marina.smirnova@cushwake.co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iStock_000005513838_Large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944688"/>
            <a:ext cx="12192000" cy="4913312"/>
          </a:xfrm>
        </p:spPr>
      </p:pic>
      <p:sp>
        <p:nvSpPr>
          <p:cNvPr id="6" name="Freeform 5"/>
          <p:cNvSpPr/>
          <p:nvPr/>
        </p:nvSpPr>
        <p:spPr>
          <a:xfrm rot="1680000">
            <a:off x="51080" y="-246647"/>
            <a:ext cx="7792922" cy="6118849"/>
          </a:xfrm>
          <a:custGeom>
            <a:avLst/>
            <a:gdLst>
              <a:gd name="connsiteX0" fmla="*/ 0 w 431321"/>
              <a:gd name="connsiteY0" fmla="*/ 0 h 3278038"/>
              <a:gd name="connsiteX1" fmla="*/ 431321 w 431321"/>
              <a:gd name="connsiteY1" fmla="*/ 0 h 3278038"/>
              <a:gd name="connsiteX2" fmla="*/ 431321 w 431321"/>
              <a:gd name="connsiteY2" fmla="*/ 3278038 h 3278038"/>
              <a:gd name="connsiteX3" fmla="*/ 0 w 431321"/>
              <a:gd name="connsiteY3" fmla="*/ 3278038 h 3278038"/>
              <a:gd name="connsiteX4" fmla="*/ 0 w 431321"/>
              <a:gd name="connsiteY4" fmla="*/ 0 h 3278038"/>
              <a:gd name="connsiteX0" fmla="*/ 0 w 1952909"/>
              <a:gd name="connsiteY0" fmla="*/ 1033753 h 3278038"/>
              <a:gd name="connsiteX1" fmla="*/ 1952909 w 1952909"/>
              <a:gd name="connsiteY1" fmla="*/ 0 h 3278038"/>
              <a:gd name="connsiteX2" fmla="*/ 1952909 w 1952909"/>
              <a:gd name="connsiteY2" fmla="*/ 3278038 h 3278038"/>
              <a:gd name="connsiteX3" fmla="*/ 1521588 w 1952909"/>
              <a:gd name="connsiteY3" fmla="*/ 3278038 h 3278038"/>
              <a:gd name="connsiteX4" fmla="*/ 0 w 1952909"/>
              <a:gd name="connsiteY4" fmla="*/ 1033753 h 3278038"/>
              <a:gd name="connsiteX0" fmla="*/ 0 w 3541702"/>
              <a:gd name="connsiteY0" fmla="*/ 1888300 h 3278038"/>
              <a:gd name="connsiteX1" fmla="*/ 3541702 w 3541702"/>
              <a:gd name="connsiteY1" fmla="*/ 0 h 3278038"/>
              <a:gd name="connsiteX2" fmla="*/ 3541702 w 3541702"/>
              <a:gd name="connsiteY2" fmla="*/ 3278038 h 3278038"/>
              <a:gd name="connsiteX3" fmla="*/ 3110381 w 3541702"/>
              <a:gd name="connsiteY3" fmla="*/ 3278038 h 3278038"/>
              <a:gd name="connsiteX4" fmla="*/ 0 w 3541702"/>
              <a:gd name="connsiteY4" fmla="*/ 1888300 h 3278038"/>
              <a:gd name="connsiteX0" fmla="*/ 0 w 3541702"/>
              <a:gd name="connsiteY0" fmla="*/ 1888300 h 5723271"/>
              <a:gd name="connsiteX1" fmla="*/ 3541702 w 3541702"/>
              <a:gd name="connsiteY1" fmla="*/ 0 h 5723271"/>
              <a:gd name="connsiteX2" fmla="*/ 3541702 w 3541702"/>
              <a:gd name="connsiteY2" fmla="*/ 3278038 h 5723271"/>
              <a:gd name="connsiteX3" fmla="*/ 2039089 w 3541702"/>
              <a:gd name="connsiteY3" fmla="*/ 5723271 h 5723271"/>
              <a:gd name="connsiteX4" fmla="*/ 0 w 3541702"/>
              <a:gd name="connsiteY4" fmla="*/ 1888300 h 5723271"/>
              <a:gd name="connsiteX0" fmla="*/ 0 w 3541702"/>
              <a:gd name="connsiteY0" fmla="*/ 1888300 h 5723271"/>
              <a:gd name="connsiteX1" fmla="*/ 3541702 w 3541702"/>
              <a:gd name="connsiteY1" fmla="*/ 0 h 5723271"/>
              <a:gd name="connsiteX2" fmla="*/ 3530999 w 3541702"/>
              <a:gd name="connsiteY2" fmla="*/ 4930010 h 5723271"/>
              <a:gd name="connsiteX3" fmla="*/ 2039089 w 3541702"/>
              <a:gd name="connsiteY3" fmla="*/ 5723271 h 5723271"/>
              <a:gd name="connsiteX4" fmla="*/ 0 w 3541702"/>
              <a:gd name="connsiteY4" fmla="*/ 1888300 h 5723271"/>
              <a:gd name="connsiteX0" fmla="*/ 0 w 5020365"/>
              <a:gd name="connsiteY0" fmla="*/ 2673844 h 5723271"/>
              <a:gd name="connsiteX1" fmla="*/ 5020365 w 5020365"/>
              <a:gd name="connsiteY1" fmla="*/ 0 h 5723271"/>
              <a:gd name="connsiteX2" fmla="*/ 5009662 w 5020365"/>
              <a:gd name="connsiteY2" fmla="*/ 4930010 h 5723271"/>
              <a:gd name="connsiteX3" fmla="*/ 3517752 w 5020365"/>
              <a:gd name="connsiteY3" fmla="*/ 5723271 h 5723271"/>
              <a:gd name="connsiteX4" fmla="*/ 0 w 5020365"/>
              <a:gd name="connsiteY4" fmla="*/ 2673844 h 5723271"/>
              <a:gd name="connsiteX0" fmla="*/ 0 w 5020365"/>
              <a:gd name="connsiteY0" fmla="*/ 2673844 h 7012041"/>
              <a:gd name="connsiteX1" fmla="*/ 5020365 w 5020365"/>
              <a:gd name="connsiteY1" fmla="*/ 0 h 7012041"/>
              <a:gd name="connsiteX2" fmla="*/ 5009662 w 5020365"/>
              <a:gd name="connsiteY2" fmla="*/ 4930010 h 7012041"/>
              <a:gd name="connsiteX3" fmla="*/ 2306660 w 5020365"/>
              <a:gd name="connsiteY3" fmla="*/ 7012041 h 7012041"/>
              <a:gd name="connsiteX4" fmla="*/ 0 w 5020365"/>
              <a:gd name="connsiteY4" fmla="*/ 2673844 h 7012041"/>
              <a:gd name="connsiteX0" fmla="*/ 0 w 5021554"/>
              <a:gd name="connsiteY0" fmla="*/ 2673844 h 7012041"/>
              <a:gd name="connsiteX1" fmla="*/ 5020365 w 5021554"/>
              <a:gd name="connsiteY1" fmla="*/ 0 h 7012041"/>
              <a:gd name="connsiteX2" fmla="*/ 5017986 w 5021554"/>
              <a:gd name="connsiteY2" fmla="*/ 5570404 h 7012041"/>
              <a:gd name="connsiteX3" fmla="*/ 2306660 w 5021554"/>
              <a:gd name="connsiteY3" fmla="*/ 7012041 h 7012041"/>
              <a:gd name="connsiteX4" fmla="*/ 0 w 5021554"/>
              <a:gd name="connsiteY4" fmla="*/ 2673844 h 7012041"/>
              <a:gd name="connsiteX0" fmla="*/ 0 w 5020365"/>
              <a:gd name="connsiteY0" fmla="*/ 2673844 h 7012041"/>
              <a:gd name="connsiteX1" fmla="*/ 5020365 w 5020365"/>
              <a:gd name="connsiteY1" fmla="*/ 0 h 7012041"/>
              <a:gd name="connsiteX2" fmla="*/ 5013706 w 5020365"/>
              <a:gd name="connsiteY2" fmla="*/ 2526944 h 7012041"/>
              <a:gd name="connsiteX3" fmla="*/ 2306660 w 5020365"/>
              <a:gd name="connsiteY3" fmla="*/ 7012041 h 7012041"/>
              <a:gd name="connsiteX4" fmla="*/ 0 w 5020365"/>
              <a:gd name="connsiteY4" fmla="*/ 2673844 h 7012041"/>
              <a:gd name="connsiteX0" fmla="*/ 0 w 5020365"/>
              <a:gd name="connsiteY0" fmla="*/ 2673844 h 4637596"/>
              <a:gd name="connsiteX1" fmla="*/ 5020365 w 5020365"/>
              <a:gd name="connsiteY1" fmla="*/ 0 h 4637596"/>
              <a:gd name="connsiteX2" fmla="*/ 5013706 w 5020365"/>
              <a:gd name="connsiteY2" fmla="*/ 2526944 h 4637596"/>
              <a:gd name="connsiteX3" fmla="*/ 1044146 w 5020365"/>
              <a:gd name="connsiteY3" fmla="*/ 4637596 h 4637596"/>
              <a:gd name="connsiteX4" fmla="*/ 0 w 5020365"/>
              <a:gd name="connsiteY4" fmla="*/ 2673844 h 4637596"/>
              <a:gd name="connsiteX0" fmla="*/ 0 w 5834378"/>
              <a:gd name="connsiteY0" fmla="*/ 3106662 h 4637596"/>
              <a:gd name="connsiteX1" fmla="*/ 5834378 w 5834378"/>
              <a:gd name="connsiteY1" fmla="*/ 0 h 4637596"/>
              <a:gd name="connsiteX2" fmla="*/ 5827719 w 5834378"/>
              <a:gd name="connsiteY2" fmla="*/ 2526944 h 4637596"/>
              <a:gd name="connsiteX3" fmla="*/ 1858159 w 5834378"/>
              <a:gd name="connsiteY3" fmla="*/ 4637596 h 4637596"/>
              <a:gd name="connsiteX4" fmla="*/ 0 w 5834378"/>
              <a:gd name="connsiteY4" fmla="*/ 3106662 h 4637596"/>
              <a:gd name="connsiteX0" fmla="*/ 0 w 5834378"/>
              <a:gd name="connsiteY0" fmla="*/ 3106662 h 5070415"/>
              <a:gd name="connsiteX1" fmla="*/ 5834378 w 5834378"/>
              <a:gd name="connsiteY1" fmla="*/ 0 h 5070415"/>
              <a:gd name="connsiteX2" fmla="*/ 5827719 w 5834378"/>
              <a:gd name="connsiteY2" fmla="*/ 2526944 h 5070415"/>
              <a:gd name="connsiteX3" fmla="*/ 1044143 w 5834378"/>
              <a:gd name="connsiteY3" fmla="*/ 5070415 h 5070415"/>
              <a:gd name="connsiteX4" fmla="*/ 0 w 5834378"/>
              <a:gd name="connsiteY4" fmla="*/ 3106662 h 5070415"/>
              <a:gd name="connsiteX0" fmla="*/ 0 w 5834378"/>
              <a:gd name="connsiteY0" fmla="*/ 3106662 h 5070415"/>
              <a:gd name="connsiteX1" fmla="*/ 5834378 w 5834378"/>
              <a:gd name="connsiteY1" fmla="*/ 0 h 5070415"/>
              <a:gd name="connsiteX2" fmla="*/ 5826509 w 5834378"/>
              <a:gd name="connsiteY2" fmla="*/ 1309694 h 5070415"/>
              <a:gd name="connsiteX3" fmla="*/ 1044143 w 5834378"/>
              <a:gd name="connsiteY3" fmla="*/ 5070415 h 5070415"/>
              <a:gd name="connsiteX4" fmla="*/ 0 w 5834378"/>
              <a:gd name="connsiteY4" fmla="*/ 3106662 h 5070415"/>
              <a:gd name="connsiteX0" fmla="*/ 0 w 5834378"/>
              <a:gd name="connsiteY0" fmla="*/ 3106662 h 3189242"/>
              <a:gd name="connsiteX1" fmla="*/ 5834378 w 5834378"/>
              <a:gd name="connsiteY1" fmla="*/ 0 h 3189242"/>
              <a:gd name="connsiteX2" fmla="*/ 5826509 w 5834378"/>
              <a:gd name="connsiteY2" fmla="*/ 1309694 h 3189242"/>
              <a:gd name="connsiteX3" fmla="*/ 2331427 w 5834378"/>
              <a:gd name="connsiteY3" fmla="*/ 3189242 h 3189242"/>
              <a:gd name="connsiteX4" fmla="*/ 0 w 5834378"/>
              <a:gd name="connsiteY4" fmla="*/ 3106662 h 3189242"/>
              <a:gd name="connsiteX0" fmla="*/ 0 w 4059291"/>
              <a:gd name="connsiteY0" fmla="*/ 2162832 h 3189242"/>
              <a:gd name="connsiteX1" fmla="*/ 4059291 w 4059291"/>
              <a:gd name="connsiteY1" fmla="*/ 0 h 3189242"/>
              <a:gd name="connsiteX2" fmla="*/ 4051422 w 4059291"/>
              <a:gd name="connsiteY2" fmla="*/ 1309694 h 3189242"/>
              <a:gd name="connsiteX3" fmla="*/ 556340 w 4059291"/>
              <a:gd name="connsiteY3" fmla="*/ 3189242 h 3189242"/>
              <a:gd name="connsiteX4" fmla="*/ 0 w 4059291"/>
              <a:gd name="connsiteY4" fmla="*/ 2162832 h 3189242"/>
              <a:gd name="connsiteX0" fmla="*/ 0 w 4059291"/>
              <a:gd name="connsiteY0" fmla="*/ 2162832 h 3189242"/>
              <a:gd name="connsiteX1" fmla="*/ 4059291 w 4059291"/>
              <a:gd name="connsiteY1" fmla="*/ 0 h 3189242"/>
              <a:gd name="connsiteX2" fmla="*/ 4049751 w 4059291"/>
              <a:gd name="connsiteY2" fmla="*/ 1326469 h 3189242"/>
              <a:gd name="connsiteX3" fmla="*/ 556340 w 4059291"/>
              <a:gd name="connsiteY3" fmla="*/ 3189242 h 3189242"/>
              <a:gd name="connsiteX4" fmla="*/ 0 w 4059291"/>
              <a:gd name="connsiteY4" fmla="*/ 2162832 h 3189242"/>
              <a:gd name="connsiteX0" fmla="*/ 0 w 4059291"/>
              <a:gd name="connsiteY0" fmla="*/ 2162832 h 3199369"/>
              <a:gd name="connsiteX1" fmla="*/ 4059291 w 4059291"/>
              <a:gd name="connsiteY1" fmla="*/ 0 h 3199369"/>
              <a:gd name="connsiteX2" fmla="*/ 4049751 w 4059291"/>
              <a:gd name="connsiteY2" fmla="*/ 1326469 h 3199369"/>
              <a:gd name="connsiteX3" fmla="*/ 545107 w 4059291"/>
              <a:gd name="connsiteY3" fmla="*/ 3199369 h 3199369"/>
              <a:gd name="connsiteX4" fmla="*/ 0 w 4059291"/>
              <a:gd name="connsiteY4" fmla="*/ 2162832 h 3199369"/>
              <a:gd name="connsiteX0" fmla="*/ 0 w 4064252"/>
              <a:gd name="connsiteY0" fmla="*/ 2161316 h 3199369"/>
              <a:gd name="connsiteX1" fmla="*/ 4064252 w 4064252"/>
              <a:gd name="connsiteY1" fmla="*/ 0 h 3199369"/>
              <a:gd name="connsiteX2" fmla="*/ 4054712 w 4064252"/>
              <a:gd name="connsiteY2" fmla="*/ 1326469 h 3199369"/>
              <a:gd name="connsiteX3" fmla="*/ 550068 w 4064252"/>
              <a:gd name="connsiteY3" fmla="*/ 3199369 h 3199369"/>
              <a:gd name="connsiteX4" fmla="*/ 0 w 4064252"/>
              <a:gd name="connsiteY4" fmla="*/ 2161316 h 3199369"/>
              <a:gd name="connsiteX0" fmla="*/ 0 w 4064252"/>
              <a:gd name="connsiteY0" fmla="*/ 2161316 h 3191170"/>
              <a:gd name="connsiteX1" fmla="*/ 4064252 w 4064252"/>
              <a:gd name="connsiteY1" fmla="*/ 0 h 3191170"/>
              <a:gd name="connsiteX2" fmla="*/ 4054712 w 4064252"/>
              <a:gd name="connsiteY2" fmla="*/ 1326469 h 3191170"/>
              <a:gd name="connsiteX3" fmla="*/ 549863 w 4064252"/>
              <a:gd name="connsiteY3" fmla="*/ 3191170 h 3191170"/>
              <a:gd name="connsiteX4" fmla="*/ 0 w 4064252"/>
              <a:gd name="connsiteY4" fmla="*/ 2161316 h 319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4252" h="3191170">
                <a:moveTo>
                  <a:pt x="0" y="2161316"/>
                </a:moveTo>
                <a:lnTo>
                  <a:pt x="4064252" y="0"/>
                </a:lnTo>
                <a:cubicBezTo>
                  <a:pt x="4060684" y="1643337"/>
                  <a:pt x="4058280" y="-316868"/>
                  <a:pt x="4054712" y="1326469"/>
                </a:cubicBezTo>
                <a:lnTo>
                  <a:pt x="549863" y="3191170"/>
                </a:lnTo>
                <a:lnTo>
                  <a:pt x="0" y="2161316"/>
                </a:lnTo>
                <a:close/>
              </a:path>
            </a:pathLst>
          </a:cu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19174" y="2138467"/>
            <a:ext cx="7210425" cy="1329561"/>
          </a:xfrm>
        </p:spPr>
        <p:txBody>
          <a:bodyPr/>
          <a:lstStyle/>
          <a:p>
            <a:r>
              <a:rPr lang="ru-RU" dirty="0" smtClean="0"/>
              <a:t>Как </a:t>
            </a:r>
            <a:r>
              <a:rPr lang="ru-RU" dirty="0" smtClean="0">
                <a:solidFill>
                  <a:schemeClr val="bg1"/>
                </a:solidFill>
              </a:rPr>
              <a:t>сделать туристские проекты привлекательными для инвесторов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ru-RU" sz="1800" dirty="0" smtClean="0"/>
              <a:t>Департамент гостиничного бизнеса и туризма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push dir="r"/>
      </p:transition>
    </mc:Choice>
    <mc:Fallback xmlns="">
      <p:transition spd="slow" advClick="0" advTm="30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Успешный бизнес-проект – это взвешенный проект</a:t>
            </a:r>
            <a:endParaRPr lang="ru-RU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Десять пунктов, обеспечивающих успех проекта</a:t>
            </a:r>
          </a:p>
          <a:p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7375A8A-23F4-4063-BF5D-AACA5B32A47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9520508" y="2803525"/>
            <a:ext cx="2252662" cy="5778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Взвешенный подход</a:t>
            </a:r>
            <a:endParaRPr lang="ru-RU" sz="1600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2" b="13942"/>
          <a:stretch>
            <a:fillRect/>
          </a:stretch>
        </p:blipFill>
        <p:spPr>
          <a:xfrm>
            <a:off x="9257301" y="3381375"/>
            <a:ext cx="2634662" cy="1347177"/>
          </a:xfrm>
          <a:custGeom>
            <a:avLst/>
            <a:gdLst>
              <a:gd name="connsiteX0" fmla="*/ 0 w 4724400"/>
              <a:gd name="connsiteY0" fmla="*/ 0 h 3352800"/>
              <a:gd name="connsiteX1" fmla="*/ 4724400 w 4724400"/>
              <a:gd name="connsiteY1" fmla="*/ 0 h 3352800"/>
              <a:gd name="connsiteX2" fmla="*/ 4724400 w 4724400"/>
              <a:gd name="connsiteY2" fmla="*/ 3352800 h 3352800"/>
              <a:gd name="connsiteX3" fmla="*/ 0 w 4724400"/>
              <a:gd name="connsiteY3" fmla="*/ 3352800 h 3352800"/>
              <a:gd name="connsiteX4" fmla="*/ 0 w 4724400"/>
              <a:gd name="connsiteY4" fmla="*/ 0 h 3352800"/>
              <a:gd name="connsiteX0" fmla="*/ 1781175 w 4724400"/>
              <a:gd name="connsiteY0" fmla="*/ 7938 h 3352800"/>
              <a:gd name="connsiteX1" fmla="*/ 4724400 w 4724400"/>
              <a:gd name="connsiteY1" fmla="*/ 0 h 3352800"/>
              <a:gd name="connsiteX2" fmla="*/ 4724400 w 4724400"/>
              <a:gd name="connsiteY2" fmla="*/ 3352800 h 3352800"/>
              <a:gd name="connsiteX3" fmla="*/ 0 w 4724400"/>
              <a:gd name="connsiteY3" fmla="*/ 3352800 h 3352800"/>
              <a:gd name="connsiteX4" fmla="*/ 1781175 w 4724400"/>
              <a:gd name="connsiteY4" fmla="*/ 7938 h 3352800"/>
              <a:gd name="connsiteX0" fmla="*/ 1781175 w 4962524"/>
              <a:gd name="connsiteY0" fmla="*/ 0 h 3344862"/>
              <a:gd name="connsiteX1" fmla="*/ 4962524 w 4962524"/>
              <a:gd name="connsiteY1" fmla="*/ 0 h 3344862"/>
              <a:gd name="connsiteX2" fmla="*/ 4724400 w 4962524"/>
              <a:gd name="connsiteY2" fmla="*/ 3344862 h 3344862"/>
              <a:gd name="connsiteX3" fmla="*/ 0 w 4962524"/>
              <a:gd name="connsiteY3" fmla="*/ 3344862 h 3344862"/>
              <a:gd name="connsiteX4" fmla="*/ 1781175 w 4962524"/>
              <a:gd name="connsiteY4" fmla="*/ 0 h 3344862"/>
              <a:gd name="connsiteX0" fmla="*/ 1781175 w 4962524"/>
              <a:gd name="connsiteY0" fmla="*/ 0 h 3354387"/>
              <a:gd name="connsiteX1" fmla="*/ 4962524 w 4962524"/>
              <a:gd name="connsiteY1" fmla="*/ 0 h 3354387"/>
              <a:gd name="connsiteX2" fmla="*/ 4962524 w 4962524"/>
              <a:gd name="connsiteY2" fmla="*/ 3354387 h 3354387"/>
              <a:gd name="connsiteX3" fmla="*/ 0 w 4962524"/>
              <a:gd name="connsiteY3" fmla="*/ 3344862 h 3354387"/>
              <a:gd name="connsiteX4" fmla="*/ 1781175 w 4962524"/>
              <a:gd name="connsiteY4" fmla="*/ 0 h 3354387"/>
              <a:gd name="connsiteX0" fmla="*/ 1781175 w 4972049"/>
              <a:gd name="connsiteY0" fmla="*/ 0 h 3344862"/>
              <a:gd name="connsiteX1" fmla="*/ 4962524 w 4972049"/>
              <a:gd name="connsiteY1" fmla="*/ 0 h 3344862"/>
              <a:gd name="connsiteX2" fmla="*/ 4972049 w 4972049"/>
              <a:gd name="connsiteY2" fmla="*/ 3344862 h 3344862"/>
              <a:gd name="connsiteX3" fmla="*/ 0 w 4972049"/>
              <a:gd name="connsiteY3" fmla="*/ 3344862 h 3344862"/>
              <a:gd name="connsiteX4" fmla="*/ 1781175 w 4972049"/>
              <a:gd name="connsiteY4" fmla="*/ 0 h 3344862"/>
              <a:gd name="connsiteX0" fmla="*/ 1416981 w 4972049"/>
              <a:gd name="connsiteY0" fmla="*/ 655637 h 3344862"/>
              <a:gd name="connsiteX1" fmla="*/ 4962524 w 4972049"/>
              <a:gd name="connsiteY1" fmla="*/ 0 h 3344862"/>
              <a:gd name="connsiteX2" fmla="*/ 4972049 w 4972049"/>
              <a:gd name="connsiteY2" fmla="*/ 3344862 h 3344862"/>
              <a:gd name="connsiteX3" fmla="*/ 0 w 4972049"/>
              <a:gd name="connsiteY3" fmla="*/ 3344862 h 3344862"/>
              <a:gd name="connsiteX4" fmla="*/ 1416981 w 4972049"/>
              <a:gd name="connsiteY4" fmla="*/ 655637 h 3344862"/>
              <a:gd name="connsiteX0" fmla="*/ 1416981 w 4972049"/>
              <a:gd name="connsiteY0" fmla="*/ 0 h 2689225"/>
              <a:gd name="connsiteX1" fmla="*/ 4972049 w 4972049"/>
              <a:gd name="connsiteY1" fmla="*/ 0 h 2689225"/>
              <a:gd name="connsiteX2" fmla="*/ 4972049 w 4972049"/>
              <a:gd name="connsiteY2" fmla="*/ 2689225 h 2689225"/>
              <a:gd name="connsiteX3" fmla="*/ 0 w 4972049"/>
              <a:gd name="connsiteY3" fmla="*/ 2689225 h 2689225"/>
              <a:gd name="connsiteX4" fmla="*/ 1416981 w 4972049"/>
              <a:gd name="connsiteY4" fmla="*/ 0 h 268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2049" h="2689225">
                <a:moveTo>
                  <a:pt x="1416981" y="0"/>
                </a:moveTo>
                <a:lnTo>
                  <a:pt x="4972049" y="0"/>
                </a:lnTo>
                <a:lnTo>
                  <a:pt x="4972049" y="2689225"/>
                </a:lnTo>
                <a:lnTo>
                  <a:pt x="0" y="2689225"/>
                </a:lnTo>
                <a:lnTo>
                  <a:pt x="1416981" y="0"/>
                </a:lnTo>
                <a:close/>
              </a:path>
            </a:pathLst>
          </a:cu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277552"/>
              </p:ext>
            </p:extLst>
          </p:nvPr>
        </p:nvGraphicFramePr>
        <p:xfrm>
          <a:off x="623886" y="1348157"/>
          <a:ext cx="8409773" cy="504092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10268"/>
                <a:gridCol w="5399505"/>
              </a:tblGrid>
              <a:tr h="374211">
                <a:tc gridSpan="2">
                  <a:txBody>
                    <a:bodyPr/>
                    <a:lstStyle/>
                    <a:p>
                      <a:pPr marL="73025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GB" sz="1100" cap="all" spc="50" dirty="0" err="1">
                          <a:effectLst/>
                        </a:rPr>
                        <a:t>Типичные</a:t>
                      </a:r>
                      <a:r>
                        <a:rPr lang="en-GB" sz="1100" cap="all" spc="50" dirty="0">
                          <a:effectLst/>
                        </a:rPr>
                        <a:t> </a:t>
                      </a:r>
                      <a:r>
                        <a:rPr lang="en-GB" sz="1100" cap="all" spc="50" dirty="0" err="1">
                          <a:effectLst/>
                        </a:rPr>
                        <a:t>вопросы</a:t>
                      </a:r>
                      <a:endParaRPr lang="ru-RU" sz="1100" cap="all" spc="50" dirty="0">
                        <a:solidFill>
                          <a:srgbClr val="FFFFFF"/>
                        </a:solidFill>
                        <a:effectLst/>
                        <a:latin typeface="Gill Sans for CW" panose="020B0502020104020203" pitchFamily="34" charset="0"/>
                        <a:ea typeface="Gill Sans for CW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73025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endParaRPr lang="ru-RU" sz="1000" cap="all" spc="50" dirty="0">
                        <a:solidFill>
                          <a:srgbClr val="FFFFFF"/>
                        </a:solidFill>
                        <a:effectLst/>
                        <a:latin typeface="Gill Sans for CW" panose="020B0502020104020203" pitchFamily="34" charset="0"/>
                        <a:ea typeface="Gill Sans for CW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6263">
                <a:tc>
                  <a:txBody>
                    <a:bodyPr/>
                    <a:lstStyle/>
                    <a:p>
                      <a:pPr marL="73025" lvl="0" indent="0" algn="l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400"/>
                        </a:spcAft>
                        <a:buClr>
                          <a:srgbClr val="EE3124"/>
                        </a:buClr>
                        <a:buFont typeface="+mj-lt"/>
                        <a:buNone/>
                      </a:pPr>
                      <a:r>
                        <a:rPr lang="ru-RU" sz="1400" kern="1200" dirty="0">
                          <a:effectLst/>
                        </a:rPr>
                        <a:t>Цели и Стратегия</a:t>
                      </a:r>
                      <a:endParaRPr lang="ru-RU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4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Каковы цели проекта и </a:t>
                      </a:r>
                      <a:r>
                        <a:rPr lang="ru-RU" sz="1400" dirty="0">
                          <a:effectLst/>
                        </a:rPr>
                        <a:t>какова </a:t>
                      </a:r>
                      <a:r>
                        <a:rPr lang="ru-RU" sz="1400" dirty="0" smtClean="0">
                          <a:effectLst/>
                        </a:rPr>
                        <a:t>стратегия выхода?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Gill Sans for CW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2153">
                <a:tc>
                  <a:txBody>
                    <a:bodyPr/>
                    <a:lstStyle/>
                    <a:p>
                      <a:pPr marL="73025" lvl="0" indent="0" algn="l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400"/>
                        </a:spcAft>
                        <a:buClr>
                          <a:srgbClr val="EE3124"/>
                        </a:buClr>
                        <a:buFont typeface="+mj-lt"/>
                        <a:buNone/>
                      </a:pPr>
                      <a:r>
                        <a:rPr lang="ru-RU" sz="1400" kern="1200" dirty="0">
                          <a:effectLst/>
                        </a:rPr>
                        <a:t>Концепция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400"/>
                        </a:spcAft>
                      </a:pPr>
                      <a:r>
                        <a:rPr lang="ru-RU" sz="1400" dirty="0">
                          <a:effectLst/>
                        </a:rPr>
                        <a:t>Какова концепция развития проекта? Как она соотносится с рынком?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ill Sans for CW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0099">
                <a:tc>
                  <a:txBody>
                    <a:bodyPr/>
                    <a:lstStyle/>
                    <a:p>
                      <a:pPr marL="73025" lvl="0" indent="0" algn="l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400"/>
                        </a:spcAft>
                        <a:buClr>
                          <a:srgbClr val="EE3124"/>
                        </a:buClr>
                        <a:buFont typeface="+mj-lt"/>
                        <a:buNone/>
                      </a:pPr>
                      <a:r>
                        <a:rPr lang="ru-RU" sz="1400" kern="1200" dirty="0" smtClean="0">
                          <a:effectLst/>
                        </a:rPr>
                        <a:t>Месторасположение</a:t>
                      </a:r>
                      <a:endParaRPr lang="ru-RU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400"/>
                        </a:spcAft>
                      </a:pPr>
                      <a:r>
                        <a:rPr lang="ru-RU" sz="1400" dirty="0">
                          <a:effectLst/>
                        </a:rPr>
                        <a:t>Каковы факторы месторасположения? Достаточно ли  </a:t>
                      </a:r>
                      <a:r>
                        <a:rPr lang="ru-RU" sz="1400" dirty="0" smtClean="0">
                          <a:effectLst/>
                        </a:rPr>
                        <a:t>они благоприятны?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Gill Sans for CW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9471">
                <a:tc>
                  <a:txBody>
                    <a:bodyPr/>
                    <a:lstStyle/>
                    <a:p>
                      <a:pPr marL="73025" lvl="0" indent="0" algn="l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400"/>
                        </a:spcAft>
                        <a:buClr>
                          <a:srgbClr val="EE3124"/>
                        </a:buClr>
                        <a:buFont typeface="+mj-lt"/>
                        <a:buNone/>
                      </a:pPr>
                      <a:r>
                        <a:rPr lang="ru-RU" sz="1400" kern="1200" dirty="0">
                          <a:effectLst/>
                        </a:rPr>
                        <a:t>Рынки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400"/>
                        </a:spcAft>
                      </a:pPr>
                      <a:r>
                        <a:rPr lang="ru-RU" sz="1400" dirty="0">
                          <a:effectLst/>
                        </a:rPr>
                        <a:t>Какие рынки, какой объем </a:t>
                      </a:r>
                      <a:r>
                        <a:rPr lang="ru-RU" sz="1400" dirty="0" smtClean="0">
                          <a:effectLst/>
                        </a:rPr>
                        <a:t>спроса и </a:t>
                      </a:r>
                      <a:r>
                        <a:rPr lang="ru-RU" sz="1400" dirty="0">
                          <a:effectLst/>
                        </a:rPr>
                        <a:t>какая </a:t>
                      </a:r>
                      <a:r>
                        <a:rPr lang="ru-RU" sz="1400" dirty="0" smtClean="0">
                          <a:effectLst/>
                        </a:rPr>
                        <a:t>платежеспособность?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ill Sans for CW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3175">
                <a:tc>
                  <a:txBody>
                    <a:bodyPr/>
                    <a:lstStyle/>
                    <a:p>
                      <a:pPr marL="73025" lvl="0" indent="0" algn="l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400"/>
                        </a:spcAft>
                        <a:buClr>
                          <a:srgbClr val="EE3124"/>
                        </a:buClr>
                        <a:buFont typeface="+mj-lt"/>
                        <a:buNone/>
                      </a:pPr>
                      <a:r>
                        <a:rPr lang="ru-RU" sz="1400" kern="1200" dirty="0">
                          <a:effectLst/>
                        </a:rPr>
                        <a:t>Продукты</a:t>
                      </a:r>
                      <a:endParaRPr lang="ru-RU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400"/>
                        </a:spcAft>
                      </a:pPr>
                      <a:r>
                        <a:rPr lang="ru-RU" sz="1400" dirty="0">
                          <a:effectLst/>
                        </a:rPr>
                        <a:t>Какой </a:t>
                      </a:r>
                      <a:r>
                        <a:rPr lang="ru-RU" sz="1400" dirty="0" err="1" smtClean="0">
                          <a:effectLst/>
                        </a:rPr>
                        <a:t>микс</a:t>
                      </a:r>
                      <a:r>
                        <a:rPr lang="ru-RU" sz="1400" dirty="0" smtClean="0">
                          <a:effectLst/>
                        </a:rPr>
                        <a:t> продукта </a:t>
                      </a:r>
                      <a:r>
                        <a:rPr lang="ru-RU" sz="1400" dirty="0">
                          <a:effectLst/>
                        </a:rPr>
                        <a:t>является наилучшим?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Gill Sans for CW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9219">
                <a:tc>
                  <a:txBody>
                    <a:bodyPr/>
                    <a:lstStyle/>
                    <a:p>
                      <a:pPr marL="73025" lvl="0" indent="0" algn="l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400"/>
                        </a:spcAft>
                        <a:buClr>
                          <a:srgbClr val="EE3124"/>
                        </a:buClr>
                        <a:buFont typeface="+mj-lt"/>
                        <a:buNone/>
                      </a:pPr>
                      <a:r>
                        <a:rPr lang="ru-RU" sz="1400" kern="1200" dirty="0">
                          <a:effectLst/>
                        </a:rPr>
                        <a:t>Участок и Инфраструктура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400"/>
                        </a:spcAft>
                      </a:pPr>
                      <a:r>
                        <a:rPr lang="ru-RU" sz="1400" dirty="0">
                          <a:effectLst/>
                        </a:rPr>
                        <a:t>Каковы </a:t>
                      </a:r>
                      <a:r>
                        <a:rPr lang="ru-RU" sz="1400" dirty="0" smtClean="0">
                          <a:effectLst/>
                        </a:rPr>
                        <a:t>возможности </a:t>
                      </a:r>
                      <a:r>
                        <a:rPr lang="ru-RU" sz="1400" dirty="0">
                          <a:effectLst/>
                        </a:rPr>
                        <a:t>инфраструктуры участка и зонирования?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ill Sans for CW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0442">
                <a:tc>
                  <a:txBody>
                    <a:bodyPr/>
                    <a:lstStyle/>
                    <a:p>
                      <a:pPr marL="73025" lvl="0" indent="0" algn="l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400"/>
                        </a:spcAft>
                        <a:buClr>
                          <a:srgbClr val="EE3124"/>
                        </a:buClr>
                        <a:buFont typeface="+mj-lt"/>
                        <a:buNone/>
                      </a:pPr>
                      <a:r>
                        <a:rPr lang="ru-RU" sz="1400" kern="1200" dirty="0" smtClean="0">
                          <a:effectLst/>
                        </a:rPr>
                        <a:t>Управление</a:t>
                      </a:r>
                      <a:endParaRPr lang="ru-RU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4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Кто оператор и на каких</a:t>
                      </a:r>
                      <a:r>
                        <a:rPr lang="ru-RU" sz="1400" baseline="0" dirty="0" smtClean="0">
                          <a:effectLst/>
                        </a:rPr>
                        <a:t> условиях будет управлять</a:t>
                      </a:r>
                      <a:r>
                        <a:rPr lang="ru-RU" sz="1400" dirty="0" smtClean="0">
                          <a:effectLst/>
                        </a:rPr>
                        <a:t>?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Gill Sans for CW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9219">
                <a:tc>
                  <a:txBody>
                    <a:bodyPr/>
                    <a:lstStyle/>
                    <a:p>
                      <a:pPr marL="73025" lvl="0" indent="0" algn="l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400"/>
                        </a:spcAft>
                        <a:buClr>
                          <a:srgbClr val="EE3124"/>
                        </a:buClr>
                        <a:buFont typeface="+mj-lt"/>
                        <a:buNone/>
                      </a:pPr>
                      <a:r>
                        <a:rPr lang="ru-RU" sz="1400" kern="1200" dirty="0">
                          <a:effectLst/>
                        </a:rPr>
                        <a:t>Брэнд и Маркетинг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400"/>
                        </a:spcAft>
                      </a:pPr>
                      <a:r>
                        <a:rPr lang="ru-RU" sz="1400" dirty="0">
                          <a:effectLst/>
                        </a:rPr>
                        <a:t>Являются ли данные бренд и рыночное позиционирование конкурентным преимуществом?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ill Sans for CW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6878">
                <a:tc>
                  <a:txBody>
                    <a:bodyPr/>
                    <a:lstStyle/>
                    <a:p>
                      <a:pPr marL="73025" lvl="0" indent="0" algn="l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400"/>
                        </a:spcAft>
                        <a:buClr>
                          <a:srgbClr val="EE3124"/>
                        </a:buClr>
                        <a:buFont typeface="+mj-lt"/>
                        <a:buNone/>
                      </a:pPr>
                      <a:r>
                        <a:rPr lang="ru-RU" sz="1400" kern="1200" dirty="0" smtClean="0">
                          <a:effectLst/>
                        </a:rPr>
                        <a:t>Риски</a:t>
                      </a:r>
                      <a:endParaRPr lang="ru-RU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400"/>
                        </a:spcAft>
                      </a:pPr>
                      <a:r>
                        <a:rPr lang="ru-RU" sz="1400" dirty="0">
                          <a:effectLst/>
                        </a:rPr>
                        <a:t>Являются ли риски </a:t>
                      </a:r>
                      <a:r>
                        <a:rPr lang="ru-RU" sz="1400" dirty="0" smtClean="0">
                          <a:effectLst/>
                        </a:rPr>
                        <a:t>разумными</a:t>
                      </a:r>
                      <a:r>
                        <a:rPr lang="ru-RU" sz="1400" dirty="0">
                          <a:effectLst/>
                        </a:rPr>
                        <a:t>? </a:t>
                      </a:r>
                      <a:r>
                        <a:rPr lang="ru-RU" sz="1400" dirty="0" smtClean="0">
                          <a:effectLst/>
                        </a:rPr>
                        <a:t>Чем можно их компенсировать?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Gill Sans for CW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9219">
                <a:tc>
                  <a:txBody>
                    <a:bodyPr/>
                    <a:lstStyle/>
                    <a:p>
                      <a:pPr marL="73025" lvl="0" indent="0" algn="l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400"/>
                        </a:spcAft>
                        <a:buClr>
                          <a:srgbClr val="EE3124"/>
                        </a:buClr>
                        <a:buFont typeface="+mj-lt"/>
                        <a:buNone/>
                      </a:pPr>
                      <a:r>
                        <a:rPr lang="ru-RU" sz="1400" kern="1200" dirty="0">
                          <a:effectLst/>
                        </a:rPr>
                        <a:t>Финансирование и Инвестиции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4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Достаточно ли средств сгенерирует проект в </a:t>
                      </a:r>
                      <a:r>
                        <a:rPr lang="ru-RU" sz="1400" dirty="0">
                          <a:effectLst/>
                        </a:rPr>
                        <a:t>краткосрочной, </a:t>
                      </a:r>
                      <a:r>
                        <a:rPr lang="ru-RU" sz="1400" dirty="0" smtClean="0">
                          <a:effectLst/>
                        </a:rPr>
                        <a:t>среднесрочной </a:t>
                      </a:r>
                      <a:r>
                        <a:rPr lang="ru-RU" sz="1400" dirty="0">
                          <a:effectLst/>
                        </a:rPr>
                        <a:t>и долгосрочной перспективе?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ill Sans for CW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0571">
                <a:tc>
                  <a:txBody>
                    <a:bodyPr/>
                    <a:lstStyle/>
                    <a:p>
                      <a:pPr marL="73025" indent="-137160" algn="l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40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</a:rPr>
                        <a:t>Мнение </a:t>
                      </a:r>
                      <a:r>
                        <a:rPr lang="en-GB" sz="1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&amp;</a:t>
                      </a:r>
                      <a:r>
                        <a:rPr lang="en-GB" sz="1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W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4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Является ли проект жизнеспособным? Каковы критические факторы успеха?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Gill Sans for CW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8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800" i="1" dirty="0" smtClean="0"/>
              <a:t>Есть ли они?</a:t>
            </a:r>
            <a:endParaRPr lang="ru-RU" sz="1800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Преимущества туристских проектов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7375A8A-23F4-4063-BF5D-AACA5B32A47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2" name="Picture Placeholder 2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3" b="13793"/>
          <a:stretch>
            <a:fillRect/>
          </a:stretch>
        </p:blipFill>
        <p:spPr/>
      </p:pic>
      <p:grpSp>
        <p:nvGrpSpPr>
          <p:cNvPr id="9" name="Group 8"/>
          <p:cNvGrpSpPr/>
          <p:nvPr/>
        </p:nvGrpSpPr>
        <p:grpSpPr>
          <a:xfrm>
            <a:off x="601134" y="1273905"/>
            <a:ext cx="2511355" cy="1563746"/>
            <a:chOff x="115625" y="1528"/>
            <a:chExt cx="2230003" cy="1563746"/>
          </a:xfrm>
        </p:grpSpPr>
        <p:sp>
          <p:nvSpPr>
            <p:cNvPr id="11" name="Rounded Rectangle 10"/>
            <p:cNvSpPr/>
            <p:nvPr/>
          </p:nvSpPr>
          <p:spPr>
            <a:xfrm>
              <a:off x="115625" y="1528"/>
              <a:ext cx="2230003" cy="1563746"/>
            </a:xfrm>
            <a:prstGeom prst="roundRect">
              <a:avLst/>
            </a:prstGeom>
            <a:solidFill>
              <a:srgbClr val="E400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91961" y="77864"/>
              <a:ext cx="2077331" cy="14110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ВЛИЯНИЕ НА ЭКОНОМИКУ</a:t>
              </a:r>
              <a:endParaRPr lang="ru-RU" sz="16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7948" y="3034019"/>
            <a:ext cx="2525048" cy="1560689"/>
            <a:chOff x="118114" y="0"/>
            <a:chExt cx="2271018" cy="1560689"/>
          </a:xfrm>
        </p:grpSpPr>
        <p:sp>
          <p:nvSpPr>
            <p:cNvPr id="14" name="Rounded Rectangle 13"/>
            <p:cNvSpPr/>
            <p:nvPr/>
          </p:nvSpPr>
          <p:spPr>
            <a:xfrm>
              <a:off x="118114" y="0"/>
              <a:ext cx="2271018" cy="1560689"/>
            </a:xfrm>
            <a:prstGeom prst="roundRect">
              <a:avLst/>
            </a:prstGeom>
            <a:solidFill>
              <a:srgbClr val="E400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94301" y="76187"/>
              <a:ext cx="2118644" cy="1408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ВЛИЯНИЕ НА ИМИДЖ РЕГИОНА</a:t>
              </a:r>
              <a:endParaRPr lang="ru-RU" sz="16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3888" y="4791076"/>
            <a:ext cx="2488601" cy="1565275"/>
            <a:chOff x="0" y="0"/>
            <a:chExt cx="2192680" cy="1565275"/>
          </a:xfrm>
        </p:grpSpPr>
        <p:sp>
          <p:nvSpPr>
            <p:cNvPr id="17" name="Rounded Rectangle 16"/>
            <p:cNvSpPr/>
            <p:nvPr/>
          </p:nvSpPr>
          <p:spPr>
            <a:xfrm>
              <a:off x="0" y="0"/>
              <a:ext cx="2192680" cy="1565275"/>
            </a:xfrm>
            <a:prstGeom prst="roundRect">
              <a:avLst/>
            </a:prstGeom>
            <a:solidFill>
              <a:srgbClr val="E400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76410" y="76410"/>
              <a:ext cx="2039860" cy="1412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ДОПОЛНИТЕЛЬНЫЕ ПРЕИМУЩЕСТВА</a:t>
              </a:r>
              <a:endParaRPr lang="ru-RU" sz="1600" kern="1200" dirty="0"/>
            </a:p>
          </p:txBody>
        </p:sp>
      </p:grpSp>
      <p:sp>
        <p:nvSpPr>
          <p:cNvPr id="21" name="Rounded Rectangle 4"/>
          <p:cNvSpPr/>
          <p:nvPr/>
        </p:nvSpPr>
        <p:spPr>
          <a:xfrm>
            <a:off x="5357422" y="2722772"/>
            <a:ext cx="2039860" cy="14124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30480" rIns="60960" bIns="304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/>
              <a:t>Дополнительные преимущества</a:t>
            </a:r>
            <a:endParaRPr lang="ru-RU" sz="1600" kern="1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229689" y="1172801"/>
            <a:ext cx="5339878" cy="1743484"/>
            <a:chOff x="2534770" y="0"/>
            <a:chExt cx="5009341" cy="1563746"/>
          </a:xfrm>
        </p:grpSpPr>
        <p:sp>
          <p:nvSpPr>
            <p:cNvPr id="24" name="Right Arrow 23"/>
            <p:cNvSpPr/>
            <p:nvPr/>
          </p:nvSpPr>
          <p:spPr>
            <a:xfrm>
              <a:off x="2534770" y="0"/>
              <a:ext cx="5009341" cy="1563746"/>
            </a:xfrm>
            <a:prstGeom prst="rightArrow">
              <a:avLst>
                <a:gd name="adj1" fmla="val 75000"/>
                <a:gd name="adj2" fmla="val 50672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ight Arrow 4"/>
            <p:cNvSpPr/>
            <p:nvPr/>
          </p:nvSpPr>
          <p:spPr>
            <a:xfrm>
              <a:off x="2534771" y="195468"/>
              <a:ext cx="4317551" cy="11728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ru-RU" sz="1400" kern="1200" dirty="0" smtClean="0"/>
                <a:t>Мультипликативный эффект</a:t>
              </a:r>
              <a:endParaRPr lang="ru-RU" sz="1400" kern="1200" dirty="0"/>
            </a:p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ru-RU" sz="1400" kern="1200" dirty="0" smtClean="0"/>
                <a:t>Ориентация на внешние рынки: привлечение инвестиций</a:t>
              </a:r>
              <a:endParaRPr lang="ru-RU" sz="1400" kern="1200" dirty="0"/>
            </a:p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ru-RU" sz="1400" kern="1200" dirty="0" smtClean="0"/>
                <a:t>Более высокий уровень трат – «отпускная» модель поведения</a:t>
              </a:r>
              <a:endParaRPr lang="ru-RU" sz="1400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12400" y="2995409"/>
            <a:ext cx="5339876" cy="1710274"/>
            <a:chOff x="2440898" y="96764"/>
            <a:chExt cx="5256160" cy="1464313"/>
          </a:xfrm>
        </p:grpSpPr>
        <p:sp>
          <p:nvSpPr>
            <p:cNvPr id="27" name="Right Arrow 26"/>
            <p:cNvSpPr/>
            <p:nvPr/>
          </p:nvSpPr>
          <p:spPr>
            <a:xfrm>
              <a:off x="2440898" y="96764"/>
              <a:ext cx="5256160" cy="1464313"/>
            </a:xfrm>
            <a:prstGeom prst="rightArrow">
              <a:avLst>
                <a:gd name="adj1" fmla="val 75000"/>
                <a:gd name="adj2" fmla="val 50808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ight Arrow 4"/>
            <p:cNvSpPr/>
            <p:nvPr/>
          </p:nvSpPr>
          <p:spPr>
            <a:xfrm>
              <a:off x="2440900" y="196995"/>
              <a:ext cx="4867418" cy="11728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0" rIns="8890" bIns="889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ru-RU" sz="1400" kern="1200" dirty="0" smtClean="0"/>
                <a:t>Положительное влияние на развитие транспортной и коммунальной инфраструктуры</a:t>
              </a:r>
              <a:endParaRPr lang="ru-RU" sz="1400" kern="1200" dirty="0"/>
            </a:p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ru-RU" sz="1400" kern="1200" dirty="0" smtClean="0"/>
                <a:t>Социальная значимость – создание рабочих мест различной квалификации</a:t>
              </a:r>
              <a:endParaRPr lang="ru-RU" sz="1400" kern="1200" dirty="0"/>
            </a:p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ru-RU" sz="1400" kern="1200" dirty="0" smtClean="0"/>
                <a:t>Улучшение имиджа страны</a:t>
              </a:r>
              <a:endParaRPr lang="ru-RU" sz="1400" kern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12402" y="4819527"/>
            <a:ext cx="5305299" cy="1565275"/>
            <a:chOff x="2232055" y="0"/>
            <a:chExt cx="5305299" cy="1565275"/>
          </a:xfrm>
        </p:grpSpPr>
        <p:sp>
          <p:nvSpPr>
            <p:cNvPr id="30" name="Right Arrow 29"/>
            <p:cNvSpPr/>
            <p:nvPr/>
          </p:nvSpPr>
          <p:spPr>
            <a:xfrm>
              <a:off x="2232055" y="0"/>
              <a:ext cx="5305299" cy="1565275"/>
            </a:xfrm>
            <a:prstGeom prst="rightArrow">
              <a:avLst>
                <a:gd name="adj1" fmla="val 75000"/>
                <a:gd name="adj2" fmla="val 52996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ight Arrow 4"/>
            <p:cNvSpPr/>
            <p:nvPr/>
          </p:nvSpPr>
          <p:spPr>
            <a:xfrm>
              <a:off x="2232055" y="195659"/>
              <a:ext cx="4808849" cy="1173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ru-RU" sz="1400" kern="1200" dirty="0" smtClean="0"/>
                <a:t>Более быстрое, чем в других отраслях, освоение базовых навыков, позволяющих получить конкурентное преимущество;</a:t>
              </a:r>
              <a:endParaRPr lang="ru-RU" sz="1400" kern="1200" dirty="0"/>
            </a:p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ru-RU" sz="1400" kern="1200" dirty="0" smtClean="0"/>
                <a:t>Возможность поэтапного развития с низкими начальными инвестициями</a:t>
              </a:r>
              <a:endParaRPr lang="ru-RU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338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Недостатки туристских проектов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7375A8A-23F4-4063-BF5D-AACA5B32A470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213584"/>
              </p:ext>
            </p:extLst>
          </p:nvPr>
        </p:nvGraphicFramePr>
        <p:xfrm>
          <a:off x="623888" y="1341439"/>
          <a:ext cx="10965396" cy="42600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69758"/>
                <a:gridCol w="349954"/>
                <a:gridCol w="5645684"/>
              </a:tblGrid>
              <a:tr h="3433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Основные особенности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Комментарии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Инвестиции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Высокая доля основных средств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 90% всех инвестиций - в</a:t>
                      </a:r>
                      <a:r>
                        <a:rPr lang="ru-RU" sz="1600" baseline="0" dirty="0" smtClean="0"/>
                        <a:t> объекты инфраструктуры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Высокие операционные</a:t>
                      </a:r>
                      <a:r>
                        <a:rPr lang="ru-RU" sz="1600" baseline="0" dirty="0" smtClean="0"/>
                        <a:t> расходы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ru-RU" sz="1600" baseline="0" dirty="0" smtClean="0"/>
                        <a:t>до 80% от выручки</a:t>
                      </a:r>
                      <a:r>
                        <a:rPr lang="en-US" sz="1600" baseline="0" dirty="0" smtClean="0"/>
                        <a:t>)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Ограниченные возможности сокращения расходов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Долгий период окупаемости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Привлекается долгосрочное финансирование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Фиксированное местоположение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Зависимость</a:t>
                      </a:r>
                      <a:r>
                        <a:rPr lang="ru-RU" sz="1600" baseline="0" dirty="0" smtClean="0"/>
                        <a:t> от внешних факторов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Удаленное</a:t>
                      </a:r>
                      <a:r>
                        <a:rPr lang="ru-RU" sz="1600" baseline="0" dirty="0" smtClean="0"/>
                        <a:t> местоположение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Высокая стоимость подведения коммуникаций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Изменчивый спрос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Сезонность</a:t>
                      </a:r>
                      <a:r>
                        <a:rPr lang="ru-RU" sz="1600" baseline="0" dirty="0" smtClean="0"/>
                        <a:t> спроса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600" dirty="0" err="1" smtClean="0"/>
                        <a:t>Несохраняемый</a:t>
                      </a:r>
                      <a:r>
                        <a:rPr lang="ru-RU" sz="1600" dirty="0" smtClean="0"/>
                        <a:t> продукт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Риски убытков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Высокая ценовая и </a:t>
                      </a:r>
                      <a:r>
                        <a:rPr lang="ru-RU" sz="1600" dirty="0" err="1" smtClean="0"/>
                        <a:t>страновая</a:t>
                      </a:r>
                      <a:r>
                        <a:rPr lang="ru-RU" sz="1600" dirty="0" smtClean="0"/>
                        <a:t> конкуренция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Дискреционное потребление, высокие маркетинговые расходы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Высокая чувствительность к рискам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Зависимость</a:t>
                      </a:r>
                      <a:r>
                        <a:rPr lang="ru-RU" sz="1600" baseline="0" dirty="0" smtClean="0"/>
                        <a:t> от политических и природных факторов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3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Основные группы инвесторов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Для туристских проектов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7375A8A-23F4-4063-BF5D-AACA5B32A470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100284"/>
              </p:ext>
            </p:extLst>
          </p:nvPr>
        </p:nvGraphicFramePr>
        <p:xfrm>
          <a:off x="623888" y="1325563"/>
          <a:ext cx="10936868" cy="4495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4195"/>
                <a:gridCol w="66126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Основные группы инвесторов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Цели и задачи финансирования туристских проектов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Правительственные организации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Цель: развитие региональной</a:t>
                      </a:r>
                      <a:r>
                        <a:rPr lang="en-US" sz="1600" dirty="0" smtClean="0"/>
                        <a:t>/</a:t>
                      </a:r>
                      <a:r>
                        <a:rPr lang="ru-RU" sz="1600" dirty="0" err="1" smtClean="0"/>
                        <a:t>страновой</a:t>
                      </a:r>
                      <a:r>
                        <a:rPr lang="ru-RU" sz="1600" dirty="0" smtClean="0"/>
                        <a:t> экономики, создание рабочих мест, решение социальных вопросов,</a:t>
                      </a:r>
                      <a:r>
                        <a:rPr lang="ru-RU" sz="1600" baseline="0" dirty="0" smtClean="0"/>
                        <a:t> повышение престижа страны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Туроператоры</a:t>
                      </a:r>
                      <a:r>
                        <a:rPr lang="en-US" sz="1600" dirty="0" smtClean="0"/>
                        <a:t>/</a:t>
                      </a:r>
                      <a:r>
                        <a:rPr lang="ru-RU" sz="1600" dirty="0" smtClean="0"/>
                        <a:t>операторы гостиниц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</a:t>
                      </a:r>
                      <a:r>
                        <a:rPr lang="ru-RU" sz="1600" baseline="0" dirty="0" smtClean="0"/>
                        <a:t> основном, берут в управление гостиницы (операторы гостиниц), инвестируют в активы, где у них сконцентрирован основной бизнес для оптимизации прибыли или гарантированного размещения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Профессиональные девелоперы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Включаются в проекты для получения прибыли</a:t>
                      </a:r>
                      <a:r>
                        <a:rPr lang="ru-RU" sz="1600" baseline="0" dirty="0" smtClean="0"/>
                        <a:t>, фиксируют ее на выходе из проекта. Перепродают участки с проектами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АО и фонды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Наиболее часто</a:t>
                      </a:r>
                      <a:r>
                        <a:rPr lang="ru-RU" sz="1600" baseline="0" dirty="0" smtClean="0"/>
                        <a:t> используемая схема. Включает как госструктуры, так и частные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Местные власти - земля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Компании с господдержкой</a:t>
                      </a:r>
                      <a:r>
                        <a:rPr lang="en-US" sz="1600" dirty="0" smtClean="0"/>
                        <a:t>/</a:t>
                      </a:r>
                      <a:r>
                        <a:rPr lang="ru-RU" sz="1600" dirty="0" smtClean="0"/>
                        <a:t>банки – привлекают финансирование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Частные девелоперы – управляют</a:t>
                      </a:r>
                      <a:r>
                        <a:rPr lang="ru-RU" sz="1600" baseline="0" dirty="0" smtClean="0"/>
                        <a:t> проектом. Инвестируют в коммерчески привлекательные проекты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8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479466" y="2227386"/>
            <a:ext cx="2363129" cy="1550110"/>
          </a:xfrm>
        </p:spPr>
        <p:txBody>
          <a:bodyPr/>
          <a:lstStyle/>
          <a:p>
            <a:r>
              <a:rPr lang="ru-RU" sz="1800" i="1" dirty="0" smtClean="0"/>
              <a:t>Есть ли Финансовые институты, инвестирующие в туризм</a:t>
            </a:r>
            <a:endParaRPr lang="ru-RU" sz="1800" i="1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это выглядит на примере: где взять средства</a:t>
            </a:r>
            <a:endParaRPr lang="ru-RU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3" b="13793"/>
          <a:stretch>
            <a:fillRect/>
          </a:stretch>
        </p:blipFill>
        <p:spPr>
          <a:xfrm>
            <a:off x="7219950" y="4159250"/>
            <a:ext cx="4972050" cy="2689225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7375A8A-23F4-4063-BF5D-AACA5B32A470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70103" y="1375329"/>
            <a:ext cx="1025784" cy="454111"/>
            <a:chOff x="115625" y="1528"/>
            <a:chExt cx="2230003" cy="1563746"/>
          </a:xfrm>
        </p:grpSpPr>
        <p:sp>
          <p:nvSpPr>
            <p:cNvPr id="9" name="Rounded Rectangle 8"/>
            <p:cNvSpPr/>
            <p:nvPr/>
          </p:nvSpPr>
          <p:spPr>
            <a:xfrm>
              <a:off x="115625" y="1528"/>
              <a:ext cx="2230003" cy="1563746"/>
            </a:xfrm>
            <a:prstGeom prst="roundRect">
              <a:avLst/>
            </a:prstGeom>
            <a:solidFill>
              <a:srgbClr val="E400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91961" y="77864"/>
              <a:ext cx="2077331" cy="14110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ФЦПФ</a:t>
              </a:r>
              <a:endParaRPr lang="ru-RU" sz="16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9002" y="2966493"/>
            <a:ext cx="1025784" cy="454111"/>
            <a:chOff x="115625" y="1528"/>
            <a:chExt cx="2230003" cy="1563746"/>
          </a:xfrm>
        </p:grpSpPr>
        <p:sp>
          <p:nvSpPr>
            <p:cNvPr id="12" name="Rounded Rectangle 11"/>
            <p:cNvSpPr/>
            <p:nvPr/>
          </p:nvSpPr>
          <p:spPr>
            <a:xfrm>
              <a:off x="115625" y="1528"/>
              <a:ext cx="2230003" cy="1563746"/>
            </a:xfrm>
            <a:prstGeom prst="roundRect">
              <a:avLst/>
            </a:prstGeom>
            <a:solidFill>
              <a:srgbClr val="E400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191961" y="77864"/>
              <a:ext cx="2077331" cy="14110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РФПИ</a:t>
              </a:r>
              <a:endParaRPr lang="ru-RU" sz="16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9002" y="4276480"/>
            <a:ext cx="1025784" cy="454111"/>
            <a:chOff x="115625" y="1528"/>
            <a:chExt cx="2230003" cy="1563746"/>
          </a:xfrm>
        </p:grpSpPr>
        <p:sp>
          <p:nvSpPr>
            <p:cNvPr id="16" name="Rounded Rectangle 15"/>
            <p:cNvSpPr/>
            <p:nvPr/>
          </p:nvSpPr>
          <p:spPr>
            <a:xfrm>
              <a:off x="115625" y="1528"/>
              <a:ext cx="2230003" cy="1563746"/>
            </a:xfrm>
            <a:prstGeom prst="roundRect">
              <a:avLst/>
            </a:prstGeom>
            <a:solidFill>
              <a:srgbClr val="E400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191961" y="77864"/>
              <a:ext cx="2077331" cy="14110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Банки</a:t>
              </a:r>
              <a:endParaRPr lang="ru-RU" sz="16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59002" y="5620806"/>
            <a:ext cx="1025784" cy="454111"/>
            <a:chOff x="115625" y="1528"/>
            <a:chExt cx="2230003" cy="1563746"/>
          </a:xfrm>
        </p:grpSpPr>
        <p:sp>
          <p:nvSpPr>
            <p:cNvPr id="19" name="Rounded Rectangle 18"/>
            <p:cNvSpPr/>
            <p:nvPr/>
          </p:nvSpPr>
          <p:spPr>
            <a:xfrm>
              <a:off x="115625" y="1528"/>
              <a:ext cx="2230003" cy="1563746"/>
            </a:xfrm>
            <a:prstGeom prst="roundRect">
              <a:avLst/>
            </a:prstGeom>
            <a:solidFill>
              <a:srgbClr val="E400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191961" y="77864"/>
              <a:ext cx="2077331" cy="14110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ФЦП</a:t>
              </a:r>
              <a:endParaRPr lang="ru-RU" sz="1600" kern="1200" dirty="0"/>
            </a:p>
          </p:txBody>
        </p:sp>
      </p:grpSp>
      <p:sp>
        <p:nvSpPr>
          <p:cNvPr id="2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684786" y="1387688"/>
            <a:ext cx="6040722" cy="163686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Фонд </a:t>
            </a:r>
            <a:r>
              <a:rPr lang="ru-RU" sz="1600" dirty="0"/>
              <a:t>целевого проектного финансирования: финансирует разработку проекта, бизнес-плана, рабочей документации. Привлекают частных инвесторов на конкретные бизнес-кейсы. Управляют проектом. Пример: горнолыжный курорт «</a:t>
            </a:r>
            <a:r>
              <a:rPr lang="ru-RU" sz="1600" dirty="0" err="1"/>
              <a:t>Шерегеш</a:t>
            </a:r>
            <a:r>
              <a:rPr lang="ru-RU" sz="1600" dirty="0"/>
              <a:t>», вторая </a:t>
            </a:r>
            <a:r>
              <a:rPr lang="ru-RU" sz="1600" dirty="0" smtClean="0"/>
              <a:t>очередь</a:t>
            </a:r>
            <a:endParaRPr lang="ru-RU" sz="1600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695887" y="2962373"/>
            <a:ext cx="6029621" cy="144845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Российский </a:t>
            </a:r>
            <a:r>
              <a:rPr lang="ru-RU" sz="1600" dirty="0"/>
              <a:t>фонд прямых инвестиций. </a:t>
            </a:r>
            <a:r>
              <a:rPr lang="ru-RU" sz="1600" dirty="0" err="1"/>
              <a:t>Соинвестирует</a:t>
            </a:r>
            <a:r>
              <a:rPr lang="ru-RU" sz="1600" dirty="0"/>
              <a:t> в проекты туристско-рекреационного плана. Требование – коммерческая привлекательность проекта (</a:t>
            </a:r>
            <a:r>
              <a:rPr lang="en-US" sz="1600" dirty="0"/>
              <a:t>IRR – 30%</a:t>
            </a:r>
            <a:r>
              <a:rPr lang="ru-RU" sz="1600" dirty="0"/>
              <a:t> и выше</a:t>
            </a:r>
            <a:r>
              <a:rPr lang="en-US" sz="1600" dirty="0"/>
              <a:t>)</a:t>
            </a:r>
            <a:endParaRPr lang="ru-RU" sz="1600" dirty="0"/>
          </a:p>
        </p:txBody>
      </p:sp>
      <p:sp>
        <p:nvSpPr>
          <p:cNvPr id="3" name="Rectangle 2"/>
          <p:cNvSpPr/>
          <p:nvPr/>
        </p:nvSpPr>
        <p:spPr>
          <a:xfrm>
            <a:off x="1649672" y="4251791"/>
            <a:ext cx="60758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(ВТБ, ВЭБ, </a:t>
            </a:r>
            <a:r>
              <a:rPr lang="ru-RU" sz="1600" dirty="0" err="1"/>
              <a:t>Россельхозбанк</a:t>
            </a:r>
            <a:r>
              <a:rPr lang="ru-RU" sz="1600" dirty="0"/>
              <a:t>, Сбербанк, Глобэкс, </a:t>
            </a:r>
            <a:r>
              <a:rPr lang="ru-RU" sz="1600" dirty="0" err="1"/>
              <a:t>Альфа-банк</a:t>
            </a:r>
            <a:r>
              <a:rPr lang="ru-RU" sz="1600" dirty="0"/>
              <a:t>). Заинтересованы в крупных проектах, коммерчески привлекательные и способные обслуживать кредит. Ставки от 15% </a:t>
            </a:r>
            <a:r>
              <a:rPr lang="ru-RU" sz="1600" dirty="0" smtClean="0"/>
              <a:t>годовых</a:t>
            </a:r>
            <a:endParaRPr lang="ru-RU" sz="1600" dirty="0"/>
          </a:p>
        </p:txBody>
      </p:sp>
      <p:sp>
        <p:nvSpPr>
          <p:cNvPr id="6" name="Rectangle 5"/>
          <p:cNvSpPr/>
          <p:nvPr/>
        </p:nvSpPr>
        <p:spPr>
          <a:xfrm>
            <a:off x="1649672" y="5620806"/>
            <a:ext cx="6075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Коммерчески </a:t>
            </a:r>
            <a:r>
              <a:rPr lang="ru-RU" sz="1600" dirty="0"/>
              <a:t>привлекательные проекты, финансируется инфраструктура: коммуникации, </a:t>
            </a:r>
            <a:r>
              <a:rPr lang="ru-RU" sz="1600" dirty="0" smtClean="0"/>
              <a:t>дороги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4576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434860" y="2215663"/>
            <a:ext cx="2346832" cy="1135598"/>
          </a:xfrm>
        </p:spPr>
        <p:txBody>
          <a:bodyPr/>
          <a:lstStyle/>
          <a:p>
            <a:r>
              <a:rPr lang="ru-RU" sz="1800" i="1" dirty="0"/>
              <a:t>Горнолыжный курорт и санаторный комплекс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Пример «из жизни»</a:t>
            </a:r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Белокуриха 2</a:t>
            </a:r>
            <a:endParaRPr lang="ru-RU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b="1646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7375A8A-23F4-4063-BF5D-AACA5B32A47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Скругленный прямоугольник 9"/>
          <p:cNvSpPr/>
          <p:nvPr/>
        </p:nvSpPr>
        <p:spPr bwMode="auto">
          <a:xfrm>
            <a:off x="3630613" y="1341438"/>
            <a:ext cx="3024187" cy="719137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Управляющая компания</a:t>
            </a:r>
          </a:p>
        </p:txBody>
      </p:sp>
      <p:sp>
        <p:nvSpPr>
          <p:cNvPr id="18" name="Скругленный прямоугольник 24"/>
          <p:cNvSpPr/>
          <p:nvPr/>
        </p:nvSpPr>
        <p:spPr bwMode="auto">
          <a:xfrm>
            <a:off x="729797" y="4916486"/>
            <a:ext cx="6449451" cy="1149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</p:txBody>
      </p:sp>
      <p:sp>
        <p:nvSpPr>
          <p:cNvPr id="19" name="Скругленный прямоугольник 25"/>
          <p:cNvSpPr/>
          <p:nvPr/>
        </p:nvSpPr>
        <p:spPr bwMode="auto">
          <a:xfrm>
            <a:off x="884926" y="5034306"/>
            <a:ext cx="1912938" cy="839787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chemeClr val="tx1"/>
                </a:solidFill>
              </a:rPr>
              <a:t>Горнолыжный центр</a:t>
            </a:r>
          </a:p>
        </p:txBody>
      </p:sp>
      <p:sp>
        <p:nvSpPr>
          <p:cNvPr id="20" name="Скругленный прямоугольник 26"/>
          <p:cNvSpPr/>
          <p:nvPr/>
        </p:nvSpPr>
        <p:spPr bwMode="auto">
          <a:xfrm>
            <a:off x="2926527" y="5034306"/>
            <a:ext cx="1516854" cy="839787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chemeClr val="tx1"/>
                </a:solidFill>
              </a:rPr>
              <a:t>Спортивно-</a:t>
            </a:r>
            <a:r>
              <a:rPr lang="ru-RU" sz="1500" b="1" dirty="0" err="1" smtClean="0">
                <a:solidFill>
                  <a:schemeClr val="tx1"/>
                </a:solidFill>
              </a:rPr>
              <a:t>гостиничныйкластер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7"/>
          <p:cNvSpPr/>
          <p:nvPr/>
        </p:nvSpPr>
        <p:spPr bwMode="auto">
          <a:xfrm>
            <a:off x="4572045" y="5052164"/>
            <a:ext cx="2356618" cy="839787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chemeClr val="tx1"/>
                </a:solidFill>
              </a:rPr>
              <a:t>Санаторно-курортный кластер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6934" y="2839997"/>
            <a:ext cx="23052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NPV = 2,9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 млрд. руб.</a:t>
            </a:r>
            <a:endParaRPr lang="ru-RU" sz="1400" b="1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6" name="TextBox 34"/>
          <p:cNvSpPr txBox="1">
            <a:spLocks noChangeArrowheads="1"/>
          </p:cNvSpPr>
          <p:nvPr/>
        </p:nvSpPr>
        <p:spPr bwMode="auto">
          <a:xfrm>
            <a:off x="1951832" y="2060848"/>
            <a:ext cx="20415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до 40 % долей УК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Скругленный прямоугольник 58"/>
          <p:cNvSpPr/>
          <p:nvPr/>
        </p:nvSpPr>
        <p:spPr bwMode="auto">
          <a:xfrm>
            <a:off x="738188" y="1341438"/>
            <a:ext cx="1576387" cy="719137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Инвестор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Круговая стрелка 31"/>
          <p:cNvSpPr/>
          <p:nvPr/>
        </p:nvSpPr>
        <p:spPr>
          <a:xfrm rot="10800000">
            <a:off x="841911" y="996681"/>
            <a:ext cx="4822288" cy="1876425"/>
          </a:xfrm>
          <a:prstGeom prst="circularArrow">
            <a:avLst>
              <a:gd name="adj1" fmla="val 11896"/>
              <a:gd name="adj2" fmla="val 644785"/>
              <a:gd name="adj3" fmla="val 20636189"/>
              <a:gd name="adj4" fmla="val 11240717"/>
              <a:gd name="adj5" fmla="val 13925"/>
            </a:avLst>
          </a:prstGeom>
          <a:solidFill>
            <a:schemeClr val="accent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83873" y="2761777"/>
            <a:ext cx="290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поэтапные инвестиции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в конкретные объекты 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8447" y="3134362"/>
            <a:ext cx="11746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IRR = 31%</a:t>
            </a:r>
            <a:endParaRPr lang="ru-RU" sz="1400" b="1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9701" y="3514529"/>
            <a:ext cx="27325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Инвестиции </a:t>
            </a:r>
            <a:r>
              <a:rPr lang="en-US" sz="14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= 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6 млрд. </a:t>
            </a:r>
            <a:r>
              <a:rPr lang="ru-RU" sz="1400" b="1" dirty="0" err="1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руб</a:t>
            </a:r>
            <a:endParaRPr lang="ru-RU" sz="1400" b="1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993356" y="3724278"/>
            <a:ext cx="2407444" cy="1018323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89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Наши услуги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7375A8A-23F4-4063-BF5D-AACA5B32A47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2063" y="4014453"/>
            <a:ext cx="1178347" cy="395151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196275" y="4014453"/>
            <a:ext cx="1178348" cy="395151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lIns="101901" tIns="50950" rIns="101901" bIns="50950" anchor="ctr"/>
          <a:lstStyle/>
          <a:p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501847" y="4014453"/>
            <a:ext cx="1178348" cy="395151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lIns="101901" tIns="50950" rIns="101901" bIns="50950" anchor="ctr"/>
          <a:lstStyle/>
          <a:p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850917" y="4014453"/>
            <a:ext cx="1178347" cy="395151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lIns="101901" tIns="50950" rIns="101901" bIns="50950" anchor="ctr"/>
          <a:lstStyle/>
          <a:p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842711" y="4135084"/>
            <a:ext cx="117834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0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СТРОИТЕЛЬСТВО</a:t>
            </a:r>
            <a:endParaRPr lang="ru-RU" sz="10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02887" y="4135084"/>
            <a:ext cx="109484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0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ИДЕЯ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811131" y="4014453"/>
            <a:ext cx="1178348" cy="395151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lIns="101901" tIns="50950" rIns="101901" bIns="50950" anchor="ctr"/>
          <a:lstStyle/>
          <a:p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851955" y="4067175"/>
            <a:ext cx="10948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0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ЗЕМЕЛЬНЫЙ </a:t>
            </a:r>
          </a:p>
          <a:p>
            <a:pPr algn="ctr"/>
            <a:r>
              <a:rPr lang="ru-RU" sz="10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УЧАСТОК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156490" y="4014453"/>
            <a:ext cx="1178347" cy="395151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lIns="101901" tIns="50950" rIns="101901" bIns="50950" anchor="ctr"/>
          <a:lstStyle/>
          <a:p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3197314" y="4135084"/>
            <a:ext cx="109484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0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КОНЦЕПЦИЯ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4548240" y="4135084"/>
            <a:ext cx="109484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0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ПРОЕКТ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7242667" y="4135084"/>
            <a:ext cx="109484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0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ЗДАНИЕ 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8543489" y="4014453"/>
            <a:ext cx="1261853" cy="395151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lIns="101901" tIns="50950" rIns="101901" bIns="50950" anchor="ctr"/>
          <a:lstStyle/>
          <a:p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8626994" y="4135084"/>
            <a:ext cx="117834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0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РЕКОНСТРУКЦИЯ</a:t>
            </a:r>
            <a:endParaRPr lang="ru-RU" sz="10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AutoShape 17"/>
          <p:cNvSpPr>
            <a:spLocks noChangeArrowheads="1"/>
          </p:cNvSpPr>
          <p:nvPr/>
        </p:nvSpPr>
        <p:spPr bwMode="auto">
          <a:xfrm>
            <a:off x="9865775" y="4014453"/>
            <a:ext cx="149493" cy="395151"/>
          </a:xfrm>
          <a:prstGeom prst="homePlate">
            <a:avLst>
              <a:gd name="adj" fmla="val 100000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lIns="101901" tIns="50950" rIns="101901" bIns="50950" anchor="ctr"/>
          <a:lstStyle/>
          <a:p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Content Placeholder 3"/>
          <p:cNvSpPr txBox="1">
            <a:spLocks/>
          </p:cNvSpPr>
          <p:nvPr/>
        </p:nvSpPr>
        <p:spPr>
          <a:xfrm>
            <a:off x="791758" y="1791308"/>
            <a:ext cx="1822063" cy="8220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spcBef>
                <a:spcPts val="0"/>
              </a:spcBef>
            </a:pPr>
            <a:endParaRPr lang="ru-RU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7" name="Shape 62"/>
          <p:cNvCxnSpPr>
            <a:stCxn id="26" idx="1"/>
          </p:cNvCxnSpPr>
          <p:nvPr/>
        </p:nvCxnSpPr>
        <p:spPr bwMode="auto">
          <a:xfrm rot="10800000" flipV="1">
            <a:off x="688956" y="2202330"/>
            <a:ext cx="102803" cy="1812122"/>
          </a:xfrm>
          <a:prstGeom prst="bentConnector2">
            <a:avLst/>
          </a:prstGeom>
          <a:solidFill>
            <a:schemeClr val="accent1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Content Placeholder 3"/>
          <p:cNvSpPr txBox="1">
            <a:spLocks/>
          </p:cNvSpPr>
          <p:nvPr/>
        </p:nvSpPr>
        <p:spPr bwMode="auto">
          <a:xfrm>
            <a:off x="2228696" y="5072642"/>
            <a:ext cx="1822063" cy="12837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04189" tIns="0" rIns="104189" bIns="52094" numCol="1" anchor="t" anchorCtr="0" compatLnSpc="1">
            <a:prstTxWarp prst="textNoShape">
              <a:avLst/>
            </a:prstTxWarp>
            <a:spAutoFit/>
          </a:bodyPr>
          <a:lstStyle/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Подбор земельного</a:t>
            </a:r>
          </a:p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 участка</a:t>
            </a:r>
            <a:endParaRPr lang="en-US" sz="1000" dirty="0">
              <a:solidFill>
                <a:srgbClr val="565A51"/>
              </a:solidFill>
              <a:latin typeface="Calibri" pitchFamily="34" charset="0"/>
              <a:cs typeface="Calibri" pitchFamily="34" charset="0"/>
            </a:endParaRPr>
          </a:p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Продажа  </a:t>
            </a:r>
          </a:p>
          <a:p>
            <a:pPr indent="85725">
              <a:buClr>
                <a:srgbClr val="EE3224"/>
              </a:buClr>
              <a:buSzPct val="100000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 земельного участка</a:t>
            </a:r>
            <a:r>
              <a:rPr lang="en-US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Оценка участка</a:t>
            </a:r>
            <a:endParaRPr lang="en-US" sz="1000" dirty="0" smtClean="0">
              <a:solidFill>
                <a:srgbClr val="565A51"/>
              </a:solidFill>
              <a:latin typeface="Calibri" pitchFamily="34" charset="0"/>
              <a:cs typeface="Calibri" pitchFamily="34" charset="0"/>
            </a:endParaRPr>
          </a:p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Техническая оценка</a:t>
            </a:r>
            <a:endParaRPr lang="en-US" sz="1000" dirty="0" smtClean="0">
              <a:solidFill>
                <a:srgbClr val="565A51"/>
              </a:solidFill>
              <a:latin typeface="Calibri" pitchFamily="34" charset="0"/>
              <a:cs typeface="Calibri" pitchFamily="34" charset="0"/>
            </a:endParaRPr>
          </a:p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Анализ рыночного</a:t>
            </a:r>
          </a:p>
          <a:p>
            <a:pPr indent="85725">
              <a:buClr>
                <a:srgbClr val="EE3224"/>
              </a:buClr>
              <a:buSzPct val="100000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 потенциала</a:t>
            </a:r>
            <a:endParaRPr lang="ru-RU" sz="1000" dirty="0">
              <a:solidFill>
                <a:srgbClr val="565A5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Content Placeholder 3"/>
          <p:cNvSpPr txBox="1">
            <a:spLocks/>
          </p:cNvSpPr>
          <p:nvPr/>
        </p:nvSpPr>
        <p:spPr bwMode="auto">
          <a:xfrm>
            <a:off x="6191897" y="1483531"/>
            <a:ext cx="1822063" cy="11298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04189" tIns="0" rIns="104189" bIns="52094" numCol="1" anchor="t" anchorCtr="0" compatLnSpc="1">
            <a:prstTxWarp prst="textNoShape">
              <a:avLst/>
            </a:prstTxWarp>
            <a:spAutoFit/>
          </a:bodyPr>
          <a:lstStyle/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Управление проектом</a:t>
            </a:r>
            <a:endParaRPr lang="en-US" sz="1000" dirty="0" smtClean="0">
              <a:solidFill>
                <a:srgbClr val="565A51"/>
              </a:solidFill>
              <a:latin typeface="Calibri" pitchFamily="34" charset="0"/>
              <a:cs typeface="Calibri" pitchFamily="34" charset="0"/>
            </a:endParaRPr>
          </a:p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Управление</a:t>
            </a:r>
          </a:p>
          <a:p>
            <a:pPr indent="85725">
              <a:buClr>
                <a:srgbClr val="EE3224"/>
              </a:buClr>
              <a:buSzPct val="100000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строительством</a:t>
            </a:r>
            <a:endParaRPr lang="en-US" sz="1000" dirty="0" smtClean="0">
              <a:solidFill>
                <a:srgbClr val="565A51"/>
              </a:solidFill>
              <a:latin typeface="Calibri" pitchFamily="34" charset="0"/>
              <a:cs typeface="Calibri" pitchFamily="34" charset="0"/>
            </a:endParaRPr>
          </a:p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Предварительная    </a:t>
            </a:r>
          </a:p>
          <a:p>
            <a:pPr indent="85725">
              <a:buClr>
                <a:srgbClr val="EE3224"/>
              </a:buClr>
              <a:buSzPct val="100000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 аренда</a:t>
            </a:r>
            <a:endParaRPr lang="en-US" sz="1000" dirty="0" smtClean="0">
              <a:solidFill>
                <a:srgbClr val="565A51"/>
              </a:solidFill>
              <a:latin typeface="Calibri" pitchFamily="34" charset="0"/>
              <a:cs typeface="Calibri" pitchFamily="34" charset="0"/>
            </a:endParaRPr>
          </a:p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Форвардные продажи</a:t>
            </a:r>
            <a:endParaRPr lang="en-US" sz="1000" dirty="0" smtClean="0">
              <a:solidFill>
                <a:srgbClr val="565A51"/>
              </a:solidFill>
              <a:latin typeface="Calibri" pitchFamily="34" charset="0"/>
              <a:cs typeface="Calibri" pitchFamily="34" charset="0"/>
            </a:endParaRPr>
          </a:p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Техническая оценка</a:t>
            </a:r>
            <a:endParaRPr lang="en-US" sz="1000" dirty="0">
              <a:solidFill>
                <a:srgbClr val="565A5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Content Placeholder 3"/>
          <p:cNvSpPr txBox="1">
            <a:spLocks/>
          </p:cNvSpPr>
          <p:nvPr/>
        </p:nvSpPr>
        <p:spPr bwMode="auto">
          <a:xfrm>
            <a:off x="8926963" y="2314761"/>
            <a:ext cx="1623143" cy="11298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04189" tIns="0" rIns="104189" bIns="52094" numCol="1" anchor="t" anchorCtr="0" compatLnSpc="1">
            <a:prstTxWarp prst="textNoShape">
              <a:avLst/>
            </a:prstTxWarp>
            <a:spAutoFit/>
          </a:bodyPr>
          <a:lstStyle/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Разработка </a:t>
            </a:r>
            <a:r>
              <a:rPr lang="en-US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 концепций	</a:t>
            </a:r>
          </a:p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Разработка ТЭО</a:t>
            </a:r>
            <a:endParaRPr lang="en-US" sz="1000" dirty="0" smtClean="0">
              <a:solidFill>
                <a:srgbClr val="565A51"/>
              </a:solidFill>
              <a:latin typeface="Calibri" pitchFamily="34" charset="0"/>
              <a:cs typeface="Calibri" pitchFamily="34" charset="0"/>
            </a:endParaRPr>
          </a:p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Оценка концепции</a:t>
            </a:r>
            <a:endParaRPr lang="en-US" sz="1000" dirty="0" smtClean="0">
              <a:solidFill>
                <a:srgbClr val="565A51"/>
              </a:solidFill>
              <a:latin typeface="Calibri" pitchFamily="34" charset="0"/>
              <a:cs typeface="Calibri" pitchFamily="34" charset="0"/>
            </a:endParaRPr>
          </a:p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Изучение рынка</a:t>
            </a:r>
            <a:endParaRPr lang="en-US" sz="1000" dirty="0" smtClean="0">
              <a:solidFill>
                <a:srgbClr val="565A51"/>
              </a:solidFill>
              <a:latin typeface="Calibri" pitchFamily="34" charset="0"/>
              <a:cs typeface="Calibri" pitchFamily="34" charset="0"/>
            </a:endParaRPr>
          </a:p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Исследования </a:t>
            </a:r>
            <a:r>
              <a:rPr lang="en-US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 потребителей</a:t>
            </a:r>
            <a:endParaRPr lang="ru-RU" sz="1000" dirty="0">
              <a:solidFill>
                <a:srgbClr val="565A5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Content Placeholder 3"/>
          <p:cNvSpPr txBox="1">
            <a:spLocks/>
          </p:cNvSpPr>
          <p:nvPr/>
        </p:nvSpPr>
        <p:spPr bwMode="auto">
          <a:xfrm>
            <a:off x="7474463" y="4712800"/>
            <a:ext cx="1822063" cy="18042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04189" tIns="0" rIns="104189" bIns="52094" numCol="1" anchor="t" anchorCtr="0" compatLnSpc="1">
            <a:prstTxWarp prst="textNoShape">
              <a:avLst/>
            </a:prstTxWarp>
            <a:spAutoFit/>
          </a:bodyPr>
          <a:lstStyle/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Техническая оценка</a:t>
            </a:r>
            <a:endParaRPr lang="en-US" sz="1000" dirty="0" smtClean="0">
              <a:solidFill>
                <a:srgbClr val="565A51"/>
              </a:solidFill>
              <a:latin typeface="Calibri" pitchFamily="34" charset="0"/>
              <a:cs typeface="Calibri" pitchFamily="34" charset="0"/>
            </a:endParaRPr>
          </a:p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Управление средствами</a:t>
            </a:r>
            <a:endParaRPr lang="en-US" sz="1000" dirty="0" smtClean="0">
              <a:solidFill>
                <a:srgbClr val="565A51"/>
              </a:solidFill>
              <a:latin typeface="Calibri" pitchFamily="34" charset="0"/>
              <a:cs typeface="Calibri" pitchFamily="34" charset="0"/>
            </a:endParaRPr>
          </a:p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Консультирование по</a:t>
            </a:r>
          </a:p>
          <a:p>
            <a:pPr indent="85725">
              <a:buClr>
                <a:srgbClr val="EE3224"/>
              </a:buClr>
              <a:buSzPct val="100000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 улучшению</a:t>
            </a:r>
            <a:endParaRPr lang="en-US" sz="1000" dirty="0" smtClean="0">
              <a:solidFill>
                <a:srgbClr val="565A51"/>
              </a:solidFill>
              <a:latin typeface="Calibri" pitchFamily="34" charset="0"/>
              <a:cs typeface="Calibri" pitchFamily="34" charset="0"/>
            </a:endParaRPr>
          </a:p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Оценка</a:t>
            </a:r>
            <a:endParaRPr lang="en-US" sz="1000" dirty="0" smtClean="0">
              <a:solidFill>
                <a:srgbClr val="565A51"/>
              </a:solidFill>
              <a:latin typeface="Calibri" pitchFamily="34" charset="0"/>
              <a:cs typeface="Calibri" pitchFamily="34" charset="0"/>
            </a:endParaRPr>
          </a:p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Маркетинг и сдача в</a:t>
            </a:r>
          </a:p>
          <a:p>
            <a:pPr indent="85725">
              <a:buClr>
                <a:srgbClr val="EE3224"/>
              </a:buClr>
              <a:buSzPct val="100000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  аренду/продажа</a:t>
            </a:r>
            <a:endParaRPr lang="en-US" sz="1000" dirty="0" smtClean="0">
              <a:solidFill>
                <a:srgbClr val="565A51"/>
              </a:solidFill>
              <a:latin typeface="Calibri" pitchFamily="34" charset="0"/>
              <a:cs typeface="Calibri" pitchFamily="34" charset="0"/>
            </a:endParaRPr>
          </a:p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Управление арендными</a:t>
            </a:r>
          </a:p>
          <a:p>
            <a:pPr indent="85725">
              <a:buClr>
                <a:srgbClr val="EE3224"/>
              </a:buClr>
              <a:buSzPct val="100000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 договорами</a:t>
            </a:r>
            <a:endParaRPr lang="en-US" sz="1000" dirty="0" smtClean="0">
              <a:solidFill>
                <a:srgbClr val="565A51"/>
              </a:solidFill>
              <a:latin typeface="Calibri" pitchFamily="34" charset="0"/>
              <a:cs typeface="Calibri" pitchFamily="34" charset="0"/>
            </a:endParaRPr>
          </a:p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Инвестиционные</a:t>
            </a:r>
          </a:p>
          <a:p>
            <a:pPr indent="85725">
              <a:buClr>
                <a:srgbClr val="EE3224"/>
              </a:buClr>
              <a:buSzPct val="100000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 продажи</a:t>
            </a:r>
            <a:endParaRPr lang="en-US" sz="1000" dirty="0">
              <a:solidFill>
                <a:srgbClr val="565A5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4" name="Shape 97"/>
          <p:cNvCxnSpPr/>
          <p:nvPr/>
        </p:nvCxnSpPr>
        <p:spPr bwMode="auto">
          <a:xfrm rot="16200000" flipH="1">
            <a:off x="6707590" y="5089337"/>
            <a:ext cx="1599410" cy="170640"/>
          </a:xfrm>
          <a:prstGeom prst="bentConnector2">
            <a:avLst/>
          </a:prstGeom>
          <a:solidFill>
            <a:schemeClr val="accent1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Content Placeholder 3"/>
          <p:cNvSpPr txBox="1">
            <a:spLocks/>
          </p:cNvSpPr>
          <p:nvPr/>
        </p:nvSpPr>
        <p:spPr bwMode="auto">
          <a:xfrm>
            <a:off x="3491827" y="2314761"/>
            <a:ext cx="1623656" cy="11298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04189" tIns="0" rIns="104189" bIns="52094" numCol="1" anchor="t" anchorCtr="0" compatLnSpc="1">
            <a:prstTxWarp prst="textNoShape">
              <a:avLst/>
            </a:prstTxWarp>
            <a:spAutoFit/>
          </a:bodyPr>
          <a:lstStyle/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Изучение рынка</a:t>
            </a:r>
            <a:endParaRPr lang="en-US" sz="1000" dirty="0" smtClean="0">
              <a:solidFill>
                <a:srgbClr val="565A51"/>
              </a:solidFill>
              <a:latin typeface="Calibri" pitchFamily="34" charset="0"/>
              <a:cs typeface="Calibri" pitchFamily="34" charset="0"/>
            </a:endParaRPr>
          </a:p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Разработка </a:t>
            </a:r>
            <a:r>
              <a:rPr lang="en-US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 концепций	</a:t>
            </a:r>
          </a:p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Разработка ТЭО</a:t>
            </a:r>
          </a:p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Оценка концепции</a:t>
            </a:r>
            <a:endParaRPr lang="en-US" sz="1000" dirty="0" smtClean="0">
              <a:solidFill>
                <a:srgbClr val="565A51"/>
              </a:solidFill>
              <a:latin typeface="Calibri" pitchFamily="34" charset="0"/>
              <a:cs typeface="Calibri" pitchFamily="34" charset="0"/>
            </a:endParaRPr>
          </a:p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Исследования </a:t>
            </a:r>
            <a:r>
              <a:rPr lang="en-US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 потребителей</a:t>
            </a:r>
            <a:endParaRPr lang="ru-RU" sz="1000" dirty="0">
              <a:solidFill>
                <a:srgbClr val="565A5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7" name="Shape 105"/>
          <p:cNvCxnSpPr>
            <a:stCxn id="36" idx="1"/>
          </p:cNvCxnSpPr>
          <p:nvPr/>
        </p:nvCxnSpPr>
        <p:spPr bwMode="auto">
          <a:xfrm rot="10800000" flipV="1">
            <a:off x="3357515" y="2879672"/>
            <a:ext cx="134313" cy="1134776"/>
          </a:xfrm>
          <a:prstGeom prst="bentConnector2">
            <a:avLst/>
          </a:prstGeom>
          <a:solidFill>
            <a:schemeClr val="accent1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hape 109"/>
          <p:cNvCxnSpPr>
            <a:stCxn id="30" idx="1"/>
          </p:cNvCxnSpPr>
          <p:nvPr/>
        </p:nvCxnSpPr>
        <p:spPr bwMode="auto">
          <a:xfrm rot="10800000" flipV="1">
            <a:off x="6077805" y="2048441"/>
            <a:ext cx="114092" cy="1658233"/>
          </a:xfrm>
          <a:prstGeom prst="bentConnector2">
            <a:avLst/>
          </a:prstGeom>
          <a:solidFill>
            <a:schemeClr val="accent1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hape 116"/>
          <p:cNvCxnSpPr/>
          <p:nvPr/>
        </p:nvCxnSpPr>
        <p:spPr bwMode="auto">
          <a:xfrm rot="10800000">
            <a:off x="4745973" y="4409612"/>
            <a:ext cx="143315" cy="1920900"/>
          </a:xfrm>
          <a:prstGeom prst="bentConnector2">
            <a:avLst/>
          </a:prstGeom>
          <a:solidFill>
            <a:schemeClr val="accent1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hape 127"/>
          <p:cNvCxnSpPr>
            <a:stCxn id="29" idx="1"/>
          </p:cNvCxnSpPr>
          <p:nvPr/>
        </p:nvCxnSpPr>
        <p:spPr bwMode="auto">
          <a:xfrm rot="10800000">
            <a:off x="2103344" y="4318015"/>
            <a:ext cx="125352" cy="1396483"/>
          </a:xfrm>
          <a:prstGeom prst="bentConnector2">
            <a:avLst/>
          </a:prstGeom>
          <a:solidFill>
            <a:schemeClr val="accent1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hape 128"/>
          <p:cNvCxnSpPr/>
          <p:nvPr/>
        </p:nvCxnSpPr>
        <p:spPr bwMode="auto">
          <a:xfrm rot="10800000" flipV="1">
            <a:off x="8757618" y="2905319"/>
            <a:ext cx="134333" cy="1109133"/>
          </a:xfrm>
          <a:prstGeom prst="bentConnector2">
            <a:avLst/>
          </a:prstGeom>
          <a:solidFill>
            <a:schemeClr val="accent1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Content Placeholder 3"/>
          <p:cNvSpPr txBox="1">
            <a:spLocks/>
          </p:cNvSpPr>
          <p:nvPr/>
        </p:nvSpPr>
        <p:spPr bwMode="auto">
          <a:xfrm>
            <a:off x="4923259" y="4692846"/>
            <a:ext cx="2158494" cy="17453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04189" tIns="0" rIns="104189" bIns="52094" numCol="1" anchor="t" anchorCtr="0" compatLnSpc="1">
            <a:prstTxWarp prst="textNoShape">
              <a:avLst/>
            </a:prstTxWarp>
            <a:spAutoFit/>
          </a:bodyPr>
          <a:lstStyle/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Подбор земельного</a:t>
            </a:r>
          </a:p>
          <a:p>
            <a:pPr indent="85725">
              <a:buClr>
                <a:srgbClr val="EE3224"/>
              </a:buClr>
              <a:buSzPct val="100000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 участка</a:t>
            </a:r>
            <a:endParaRPr lang="en-US" sz="1000" dirty="0" smtClean="0">
              <a:solidFill>
                <a:srgbClr val="565A51"/>
              </a:solidFill>
              <a:latin typeface="Calibri" pitchFamily="34" charset="0"/>
              <a:cs typeface="Calibri" pitchFamily="34" charset="0"/>
            </a:endParaRPr>
          </a:p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Продажа земельного</a:t>
            </a:r>
          </a:p>
          <a:p>
            <a:pPr indent="85725">
              <a:buClr>
                <a:srgbClr val="EE3224"/>
              </a:buClr>
              <a:buSzPct val="100000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 участка</a:t>
            </a:r>
            <a:r>
              <a:rPr lang="en-US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 /</a:t>
            </a: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разработка</a:t>
            </a:r>
          </a:p>
          <a:p>
            <a:pPr indent="85725">
              <a:buClr>
                <a:srgbClr val="EE3224"/>
              </a:buClr>
              <a:buSzPct val="100000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 стратегии</a:t>
            </a:r>
            <a:endParaRPr lang="en-US" sz="1000" dirty="0" smtClean="0">
              <a:solidFill>
                <a:srgbClr val="565A51"/>
              </a:solidFill>
              <a:latin typeface="Calibri" pitchFamily="34" charset="0"/>
              <a:cs typeface="Calibri" pitchFamily="34" charset="0"/>
            </a:endParaRPr>
          </a:p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Оценка</a:t>
            </a:r>
            <a:endParaRPr lang="en-US" sz="1000" dirty="0" smtClean="0">
              <a:solidFill>
                <a:srgbClr val="565A51"/>
              </a:solidFill>
              <a:latin typeface="Calibri" pitchFamily="34" charset="0"/>
              <a:cs typeface="Calibri" pitchFamily="34" charset="0"/>
            </a:endParaRPr>
          </a:p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Техническая и</a:t>
            </a:r>
          </a:p>
          <a:p>
            <a:pPr indent="85725">
              <a:buClr>
                <a:srgbClr val="EE3224"/>
              </a:buClr>
              <a:buSzPct val="100000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юридическая оценка</a:t>
            </a:r>
            <a:endParaRPr lang="en-US" sz="1000" dirty="0" smtClean="0">
              <a:solidFill>
                <a:srgbClr val="565A51"/>
              </a:solidFill>
              <a:latin typeface="Calibri" pitchFamily="34" charset="0"/>
              <a:cs typeface="Calibri" pitchFamily="34" charset="0"/>
            </a:endParaRPr>
          </a:p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Консультирование по</a:t>
            </a:r>
          </a:p>
          <a:p>
            <a:pPr indent="85725">
              <a:buClr>
                <a:srgbClr val="EE3224"/>
              </a:buClr>
              <a:buSzPct val="100000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проекту</a:t>
            </a:r>
            <a:endParaRPr lang="en-US" sz="1000" dirty="0" smtClean="0">
              <a:solidFill>
                <a:srgbClr val="565A51"/>
              </a:solidFill>
              <a:latin typeface="Calibri" pitchFamily="34" charset="0"/>
              <a:cs typeface="Calibri" pitchFamily="34" charset="0"/>
            </a:endParaRPr>
          </a:p>
          <a:p>
            <a:pPr indent="85725"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Финальный макет</a:t>
            </a:r>
            <a:endParaRPr lang="en-US" sz="1000" dirty="0">
              <a:solidFill>
                <a:srgbClr val="565A5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Content Placeholder 3"/>
          <p:cNvSpPr txBox="1">
            <a:spLocks/>
          </p:cNvSpPr>
          <p:nvPr/>
        </p:nvSpPr>
        <p:spPr>
          <a:xfrm>
            <a:off x="944158" y="1943708"/>
            <a:ext cx="1822063" cy="8220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85725">
              <a:spcBef>
                <a:spcPts val="0"/>
              </a:spcBef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Исследования</a:t>
            </a:r>
          </a:p>
          <a:p>
            <a:pPr marL="0" lvl="4" indent="85725">
              <a:spcBef>
                <a:spcPts val="0"/>
              </a:spcBef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Анализ рынка</a:t>
            </a:r>
          </a:p>
          <a:p>
            <a:pPr marL="0" lvl="4" indent="85725">
              <a:spcBef>
                <a:spcPts val="0"/>
              </a:spcBef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Анализ конкуренции</a:t>
            </a:r>
          </a:p>
          <a:p>
            <a:pPr marL="0" lvl="4" indent="85725">
              <a:spcBef>
                <a:spcPts val="0"/>
              </a:spcBef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Поиск деловых партнеров</a:t>
            </a:r>
          </a:p>
          <a:p>
            <a:pPr marL="0" lvl="4" indent="85725">
              <a:spcBef>
                <a:spcPts val="0"/>
              </a:spcBef>
              <a:buClr>
                <a:srgbClr val="EE3224"/>
              </a:buClr>
              <a:buSzPct val="100000"/>
              <a:buFont typeface="Arial" pitchFamily="34" charset="0"/>
              <a:buChar char="•"/>
            </a:pPr>
            <a:r>
              <a:rPr lang="ru-RU" sz="1000" dirty="0">
                <a:solidFill>
                  <a:srgbClr val="565A51"/>
                </a:solidFill>
                <a:latin typeface="Calibri" pitchFamily="34" charset="0"/>
                <a:cs typeface="Calibri" pitchFamily="34" charset="0"/>
              </a:rPr>
              <a:t>Бизнес планирование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4217222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01133" y="1944688"/>
            <a:ext cx="6163082" cy="4448175"/>
          </a:xfrm>
        </p:spPr>
        <p:txBody>
          <a:bodyPr/>
          <a:lstStyle/>
          <a:p>
            <a:r>
              <a:rPr lang="ru-RU" b="1" dirty="0" smtClean="0"/>
              <a:t>Марина Смирнова, MRICS</a:t>
            </a:r>
            <a:endParaRPr lang="ru-RU" dirty="0"/>
          </a:p>
          <a:p>
            <a:r>
              <a:rPr lang="ru-RU" dirty="0" smtClean="0"/>
              <a:t>Партнер</a:t>
            </a:r>
          </a:p>
          <a:p>
            <a:r>
              <a:rPr lang="ru-RU" dirty="0" smtClean="0"/>
              <a:t>Руководитель департамента Гостиничного Бизнеса и Туризма</a:t>
            </a:r>
            <a:endParaRPr lang="en-US" dirty="0" smtClean="0"/>
          </a:p>
          <a:p>
            <a:endParaRPr lang="ru-RU" dirty="0"/>
          </a:p>
          <a:p>
            <a:r>
              <a:rPr lang="ru-RU" dirty="0" smtClean="0"/>
              <a:t>Тел: </a:t>
            </a:r>
            <a:r>
              <a:rPr lang="ru-RU" dirty="0"/>
              <a:t>+7 495 799 9888 </a:t>
            </a:r>
            <a:r>
              <a:rPr lang="ru-RU" dirty="0" smtClean="0"/>
              <a:t>доб. </a:t>
            </a:r>
            <a:r>
              <a:rPr lang="ru-RU" dirty="0"/>
              <a:t>596013 </a:t>
            </a:r>
            <a:endParaRPr lang="en-US" dirty="0" smtClean="0"/>
          </a:p>
          <a:p>
            <a:r>
              <a:rPr lang="ru-RU" dirty="0" smtClean="0"/>
              <a:t>Офис: +</a:t>
            </a:r>
            <a:r>
              <a:rPr lang="ru-RU" dirty="0"/>
              <a:t>7 495 797 9600 </a:t>
            </a:r>
            <a:endParaRPr lang="en-US" dirty="0" smtClean="0"/>
          </a:p>
          <a:p>
            <a:r>
              <a:rPr lang="ru-RU" dirty="0" smtClean="0"/>
              <a:t>Моб.: </a:t>
            </a:r>
            <a:r>
              <a:rPr lang="ru-RU" sz="1050" dirty="0" smtClean="0"/>
              <a:t> </a:t>
            </a:r>
            <a:r>
              <a:rPr lang="ru-RU" dirty="0" smtClean="0"/>
              <a:t> +</a:t>
            </a:r>
            <a:r>
              <a:rPr lang="ru-RU" dirty="0"/>
              <a:t>7 985 410 7237 </a:t>
            </a:r>
            <a:endParaRPr lang="en-US" dirty="0" smtClean="0"/>
          </a:p>
          <a:p>
            <a:r>
              <a:rPr lang="en-US" dirty="0" smtClean="0"/>
              <a:t>E-mail: </a:t>
            </a:r>
            <a:r>
              <a:rPr lang="ru-RU" dirty="0" smtClean="0">
                <a:hlinkClick r:id="rId2"/>
              </a:rPr>
              <a:t>marina.smirnova@cushwake.com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r="3502"/>
          <a:stretch>
            <a:fillRect/>
          </a:stretch>
        </p:blipFill>
        <p:spPr>
          <a:xfrm>
            <a:off x="5891818" y="2319452"/>
            <a:ext cx="6300182" cy="4538548"/>
          </a:xfrm>
        </p:spPr>
      </p:pic>
    </p:spTree>
    <p:extLst>
      <p:ext uri="{BB962C8B-B14F-4D97-AF65-F5344CB8AC3E}">
        <p14:creationId xmlns:p14="http://schemas.microsoft.com/office/powerpoint/2010/main" val="13897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W Microsoft Theme 1.1">
  <a:themeElements>
    <a:clrScheme name="Custom 1">
      <a:dk1>
        <a:srgbClr val="696B6B"/>
      </a:dk1>
      <a:lt1>
        <a:srgbClr val="FFFFFF"/>
      </a:lt1>
      <a:dk2>
        <a:srgbClr val="E4002B"/>
      </a:dk2>
      <a:lt2>
        <a:srgbClr val="9BD3DD"/>
      </a:lt2>
      <a:accent1>
        <a:srgbClr val="0093B2"/>
      </a:accent1>
      <a:accent2>
        <a:srgbClr val="696B6B"/>
      </a:accent2>
      <a:accent3>
        <a:srgbClr val="A6192E"/>
      </a:accent3>
      <a:accent4>
        <a:srgbClr val="B5BD00"/>
      </a:accent4>
      <a:accent5>
        <a:srgbClr val="FF671F"/>
      </a:accent5>
      <a:accent6>
        <a:srgbClr val="003865"/>
      </a:accent6>
      <a:hlink>
        <a:srgbClr val="E4002B"/>
      </a:hlink>
      <a:folHlink>
        <a:srgbClr val="696B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Layouts - No Edge">
  <a:themeElements>
    <a:clrScheme name="Custom 2">
      <a:dk1>
        <a:srgbClr val="54585A"/>
      </a:dk1>
      <a:lt1>
        <a:srgbClr val="FFFFFF"/>
      </a:lt1>
      <a:dk2>
        <a:srgbClr val="E4002B"/>
      </a:dk2>
      <a:lt2>
        <a:srgbClr val="9BD3DD"/>
      </a:lt2>
      <a:accent1>
        <a:srgbClr val="0093B2"/>
      </a:accent1>
      <a:accent2>
        <a:srgbClr val="54585A"/>
      </a:accent2>
      <a:accent3>
        <a:srgbClr val="A6192E"/>
      </a:accent3>
      <a:accent4>
        <a:srgbClr val="B5BD00"/>
      </a:accent4>
      <a:accent5>
        <a:srgbClr val="FF671F"/>
      </a:accent5>
      <a:accent6>
        <a:srgbClr val="003865"/>
      </a:accent6>
      <a:hlink>
        <a:srgbClr val="E4002B"/>
      </a:hlink>
      <a:folHlink>
        <a:srgbClr val="54585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dlc_DocId xmlns="53de908e-5345-4932-9549-f1f6cfbcfd4f">FKKVPAFXYH6Q-9-1564</_dlc_DocId>
    <_dlc_DocIdUrl xmlns="53de908e-5345-4932-9549-f1f6cfbcfd4f">
      <Url>http://intranet.cushwake.com/connect/Resources/_layouts/DocIdRedir.aspx?ID=FKKVPAFXYH6Q-9-1564</Url>
      <Description>FKKVPAFXYH6Q-9-1564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55CAF91F753C47AFA644DA90026764" ma:contentTypeVersion="1" ma:contentTypeDescription="Create a new document." ma:contentTypeScope="" ma:versionID="909929df9e127391cb2bdc6edfd53c0b">
  <xsd:schema xmlns:xsd="http://www.w3.org/2001/XMLSchema" xmlns:xs="http://www.w3.org/2001/XMLSchema" xmlns:p="http://schemas.microsoft.com/office/2006/metadata/properties" xmlns:ns2="http://schemas.microsoft.com/sharepoint/v4" xmlns:ns3="53de908e-5345-4932-9549-f1f6cfbcfd4f" targetNamespace="http://schemas.microsoft.com/office/2006/metadata/properties" ma:root="true" ma:fieldsID="1322c4da18ff8f1c9045e4209ed12e09" ns2:_="" ns3:_="">
    <xsd:import namespace="http://schemas.microsoft.com/sharepoint/v4"/>
    <xsd:import namespace="53de908e-5345-4932-9549-f1f6cfbcfd4f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e908e-5345-4932-9549-f1f6cfbcfd4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E572061-48CE-4EA1-B8A1-F23C8F865CEC}">
  <ds:schemaRefs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3de908e-5345-4932-9549-f1f6cfbcfd4f"/>
    <ds:schemaRef ds:uri="http://schemas.microsoft.com/sharepoint/v4"/>
  </ds:schemaRefs>
</ds:datastoreItem>
</file>

<file path=customXml/itemProps2.xml><?xml version="1.0" encoding="utf-8"?>
<ds:datastoreItem xmlns:ds="http://schemas.openxmlformats.org/officeDocument/2006/customXml" ds:itemID="{5F6E4827-385F-45E5-870C-EF7A141ED9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7DCF67-B4AA-4668-B8EC-1EB55BFBAB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53de908e-5345-4932-9549-f1f6cfbcfd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156D5A5-3094-4DB9-B8AA-7A41E518193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5136</TotalTime>
  <Words>744</Words>
  <Application>Microsoft Office PowerPoint</Application>
  <PresentationFormat>Widescreen</PresentationFormat>
  <Paragraphs>180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Georgia</vt:lpstr>
      <vt:lpstr>Gill Sans for CW</vt:lpstr>
      <vt:lpstr>GothamBold</vt:lpstr>
      <vt:lpstr>Times New Roman</vt:lpstr>
      <vt:lpstr>CW Microsoft Theme 1.1</vt:lpstr>
      <vt:lpstr>Content Layouts - No Edge</vt:lpstr>
      <vt:lpstr>Как сделать туристские проекты привлекательными для инвесторов   Департамент гостиничного бизнеса и туризма</vt:lpstr>
      <vt:lpstr>Успешный бизнес-проект – это взвешенный проект</vt:lpstr>
      <vt:lpstr>Преимущества туристских проектов</vt:lpstr>
      <vt:lpstr>Недостатки туристских проектов</vt:lpstr>
      <vt:lpstr>Основные группы инвесторов</vt:lpstr>
      <vt:lpstr>Как это выглядит на примере: где взять средства</vt:lpstr>
      <vt:lpstr>Пример «из жизни»</vt:lpstr>
      <vt:lpstr>Наши услуги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troy.estes</dc:creator>
  <cp:lastModifiedBy>Marina Smirnova</cp:lastModifiedBy>
  <cp:revision>170</cp:revision>
  <cp:lastPrinted>2016-02-20T14:21:16Z</cp:lastPrinted>
  <dcterms:created xsi:type="dcterms:W3CDTF">2014-12-01T19:10:47Z</dcterms:created>
  <dcterms:modified xsi:type="dcterms:W3CDTF">2016-02-25T08:27:48Z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e7933156-e12f-4a24-b8d0-b9595606c04d</vt:lpwstr>
  </property>
  <property fmtid="{D5CDD505-2E9C-101B-9397-08002B2CF9AE}" pid="3" name="ContentTypeId">
    <vt:lpwstr>0x010100FB55CAF91F753C47AFA644DA90026764</vt:lpwstr>
  </property>
</Properties>
</file>